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259" r:id="rId2"/>
    <p:sldId id="260" r:id="rId3"/>
    <p:sldId id="368" r:id="rId4"/>
    <p:sldId id="265" r:id="rId5"/>
    <p:sldId id="268" r:id="rId6"/>
    <p:sldId id="378" r:id="rId7"/>
    <p:sldId id="362" r:id="rId8"/>
    <p:sldId id="376" r:id="rId9"/>
    <p:sldId id="375" r:id="rId10"/>
    <p:sldId id="269" r:id="rId11"/>
    <p:sldId id="377" r:id="rId1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ＭＳ Ｐゴシック" pitchFamily="-106" charset="-128"/>
        <a:cs typeface="Arial" charset="0"/>
      </a:defRPr>
    </a:lvl1pPr>
    <a:lvl2pPr marL="457200" algn="l" rtl="0" fontAlgn="base">
      <a:spcBef>
        <a:spcPct val="0"/>
      </a:spcBef>
      <a:spcAft>
        <a:spcPct val="0"/>
      </a:spcAft>
      <a:defRPr kern="1200">
        <a:solidFill>
          <a:schemeClr val="tx1"/>
        </a:solidFill>
        <a:latin typeface="Arial" charset="0"/>
        <a:ea typeface="ＭＳ Ｐゴシック" pitchFamily="-106"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106"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106"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106" charset="-128"/>
        <a:cs typeface="Arial" charset="0"/>
      </a:defRPr>
    </a:lvl5pPr>
    <a:lvl6pPr marL="2286000" algn="l" defTabSz="914400" rtl="0" eaLnBrk="1" latinLnBrk="0" hangingPunct="1">
      <a:defRPr kern="1200">
        <a:solidFill>
          <a:schemeClr val="tx1"/>
        </a:solidFill>
        <a:latin typeface="Arial" charset="0"/>
        <a:ea typeface="ＭＳ Ｐゴシック" pitchFamily="-106" charset="-128"/>
        <a:cs typeface="Arial" charset="0"/>
      </a:defRPr>
    </a:lvl6pPr>
    <a:lvl7pPr marL="2743200" algn="l" defTabSz="914400" rtl="0" eaLnBrk="1" latinLnBrk="0" hangingPunct="1">
      <a:defRPr kern="1200">
        <a:solidFill>
          <a:schemeClr val="tx1"/>
        </a:solidFill>
        <a:latin typeface="Arial" charset="0"/>
        <a:ea typeface="ＭＳ Ｐゴシック" pitchFamily="-106" charset="-128"/>
        <a:cs typeface="Arial" charset="0"/>
      </a:defRPr>
    </a:lvl7pPr>
    <a:lvl8pPr marL="3200400" algn="l" defTabSz="914400" rtl="0" eaLnBrk="1" latinLnBrk="0" hangingPunct="1">
      <a:defRPr kern="1200">
        <a:solidFill>
          <a:schemeClr val="tx1"/>
        </a:solidFill>
        <a:latin typeface="Arial" charset="0"/>
        <a:ea typeface="ＭＳ Ｐゴシック" pitchFamily="-106" charset="-128"/>
        <a:cs typeface="Arial" charset="0"/>
      </a:defRPr>
    </a:lvl8pPr>
    <a:lvl9pPr marL="3657600" algn="l" defTabSz="914400" rtl="0" eaLnBrk="1" latinLnBrk="0" hangingPunct="1">
      <a:defRPr kern="1200">
        <a:solidFill>
          <a:schemeClr val="tx1"/>
        </a:solidFill>
        <a:latin typeface="Arial" charset="0"/>
        <a:ea typeface="ＭＳ Ｐゴシック" pitchFamily="-106" charset="-128"/>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ushey, Eileen" initials="CE" lastIdx="45" clrIdx="0">
    <p:extLst>
      <p:ext uri="{19B8F6BF-5375-455C-9EA6-DF929625EA0E}">
        <p15:presenceInfo xmlns:p15="http://schemas.microsoft.com/office/powerpoint/2012/main" userId="Cushey, Eileen" providerId="None"/>
      </p:ext>
    </p:extLst>
  </p:cmAuthor>
  <p:cmAuthor id="2" name="stephanie.maldonado1974@yahoo.com" initials="s" lastIdx="22" clrIdx="1">
    <p:extLst>
      <p:ext uri="{19B8F6BF-5375-455C-9EA6-DF929625EA0E}">
        <p15:presenceInfo xmlns:p15="http://schemas.microsoft.com/office/powerpoint/2012/main" userId="9b81eec6b14aadf8" providerId="Windows Live"/>
      </p:ext>
    </p:extLst>
  </p:cmAuthor>
  <p:cmAuthor id="3" name="Ruppe, Heather" initials="RH" lastIdx="58" clrIdx="2">
    <p:extLst>
      <p:ext uri="{19B8F6BF-5375-455C-9EA6-DF929625EA0E}">
        <p15:presenceInfo xmlns:p15="http://schemas.microsoft.com/office/powerpoint/2012/main" userId="Ruppe, Heather" providerId="None"/>
      </p:ext>
    </p:extLst>
  </p:cmAuthor>
  <p:cmAuthor id="4" name="Heather Ruppe" initials="HR" lastIdx="16" clrIdx="3"/>
  <p:cmAuthor id="5" name="Maldonado, Stephanie" initials="MS" lastIdx="8" clrIdx="4">
    <p:extLst>
      <p:ext uri="{19B8F6BF-5375-455C-9EA6-DF929625EA0E}">
        <p15:presenceInfo xmlns:p15="http://schemas.microsoft.com/office/powerpoint/2012/main" userId="Maldonado, Stephanie" providerId="None"/>
      </p:ext>
    </p:extLst>
  </p:cmAuthor>
  <p:cmAuthor id="6" name="Matthew Viens" initials="MV" lastIdx="4" clrIdx="5">
    <p:extLst>
      <p:ext uri="{19B8F6BF-5375-455C-9EA6-DF929625EA0E}">
        <p15:presenceInfo xmlns:p15="http://schemas.microsoft.com/office/powerpoint/2012/main" userId="d16dca13a03c2d0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2D1A"/>
    <a:srgbClr val="0F0684"/>
    <a:srgbClr val="73ADDD"/>
    <a:srgbClr val="117D60"/>
    <a:srgbClr val="C0C0C0"/>
    <a:srgbClr val="F5B0A9"/>
    <a:srgbClr val="E7BA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794BE3-2B00-4284-BA2B-253476D5C4E9}" v="1521" dt="2019-04-03T22:59:21.732"/>
  </p1510:revLst>
</p1510:revInfo>
</file>

<file path=ppt/tableStyles.xml><?xml version="1.0" encoding="utf-8"?>
<a:tblStyleLst xmlns:a="http://schemas.openxmlformats.org/drawingml/2006/main" def="{5C22544A-7EE6-4342-B048-85BDC9FD1C3A}">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28" autoAdjust="0"/>
    <p:restoredTop sz="90994" autoAdjust="0"/>
  </p:normalViewPr>
  <p:slideViewPr>
    <p:cSldViewPr>
      <p:cViewPr varScale="1">
        <p:scale>
          <a:sx n="57" d="100"/>
          <a:sy n="57" d="100"/>
        </p:scale>
        <p:origin x="1488"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246"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eaLnBrk="0" hangingPunct="0">
              <a:defRPr sz="1200">
                <a:ea typeface="ＭＳ Ｐゴシック" pitchFamily="-111" charset="-128"/>
                <a:cs typeface="+mn-cs"/>
              </a:defRPr>
            </a:lvl1pPr>
          </a:lstStyle>
          <a:p>
            <a:pPr>
              <a:defRPr/>
            </a:pPr>
            <a:endParaRPr lang="en-US"/>
          </a:p>
        </p:txBody>
      </p:sp>
      <p:sp>
        <p:nvSpPr>
          <p:cNvPr id="27651" name="Rectangle 3"/>
          <p:cNvSpPr>
            <a:spLocks noGrp="1" noChangeArrowheads="1"/>
          </p:cNvSpPr>
          <p:nvPr>
            <p:ph type="dt" sz="quarter"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eaLnBrk="0" hangingPunct="0">
              <a:defRPr sz="1200">
                <a:ea typeface="ＭＳ Ｐゴシック" pitchFamily="-111" charset="-128"/>
                <a:cs typeface="+mn-cs"/>
              </a:defRPr>
            </a:lvl1pPr>
          </a:lstStyle>
          <a:p>
            <a:pPr>
              <a:defRPr/>
            </a:pPr>
            <a:fld id="{695B0ABA-4834-4E50-85C1-7B30763184EE}" type="datetime1">
              <a:rPr lang="en-US"/>
              <a:pPr>
                <a:defRPr/>
              </a:pPr>
              <a:t>4/12/2019</a:t>
            </a:fld>
            <a:endParaRPr lang="en-US"/>
          </a:p>
        </p:txBody>
      </p:sp>
      <p:sp>
        <p:nvSpPr>
          <p:cNvPr id="27653" name="Rectangle 5"/>
          <p:cNvSpPr>
            <a:spLocks noGrp="1" noChangeArrowheads="1"/>
          </p:cNvSpPr>
          <p:nvPr>
            <p:ph type="sldNum" sz="quarter" idx="3"/>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eaLnBrk="0" hangingPunct="0">
              <a:defRPr sz="1200">
                <a:ea typeface="ＭＳ Ｐゴシック" pitchFamily="-111" charset="-128"/>
                <a:cs typeface="+mn-cs"/>
              </a:defRPr>
            </a:lvl1pPr>
          </a:lstStyle>
          <a:p>
            <a:pPr>
              <a:defRPr/>
            </a:pPr>
            <a:fld id="{AE533807-A9DB-45E6-8B73-9063D0180ECC}" type="slidenum">
              <a:rPr lang="en-US"/>
              <a:pPr>
                <a:defRPr/>
              </a:pPr>
              <a:t>‹#›</a:t>
            </a:fld>
            <a:endParaRPr lang="en-US"/>
          </a:p>
        </p:txBody>
      </p:sp>
      <p:sp>
        <p:nvSpPr>
          <p:cNvPr id="2" name="Footer Placeholder 1"/>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Tree>
    <p:extLst>
      <p:ext uri="{BB962C8B-B14F-4D97-AF65-F5344CB8AC3E}">
        <p14:creationId xmlns:p14="http://schemas.microsoft.com/office/powerpoint/2010/main" val="323426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289120D-C593-4337-BADB-83D9DAC6871D}" type="datetimeFigureOut">
              <a:rPr lang="en-US" smtClean="0"/>
              <a:pPr/>
              <a:t>4/12/2019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C9CE36-9004-47D3-97F8-6C64A115782B}" type="slidenum">
              <a:rPr lang="en-US" smtClean="0"/>
              <a:pPr/>
              <a:t>‹#›</a:t>
            </a:fld>
            <a:endParaRPr lang="en-US"/>
          </a:p>
        </p:txBody>
      </p:sp>
    </p:spTree>
    <p:extLst>
      <p:ext uri="{BB962C8B-B14F-4D97-AF65-F5344CB8AC3E}">
        <p14:creationId xmlns:p14="http://schemas.microsoft.com/office/powerpoint/2010/main" val="3774400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lgn="ctr">
              <a:defRPr sz="3600" b="1">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4495800"/>
            <a:ext cx="6400800" cy="1143000"/>
          </a:xfrm>
          <a:prstGeom prst="rect">
            <a:avLst/>
          </a:prstGeom>
        </p:spPr>
        <p:txBody>
          <a:bodyPr>
            <a:normAutofit/>
          </a:bodyPr>
          <a:lstStyle>
            <a:lvl1pPr marL="0" indent="0" algn="ctr">
              <a:buNone/>
              <a:defRPr sz="2400">
                <a:solidFill>
                  <a:schemeClr val="bg1">
                    <a:lumMod val="50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dirty="0"/>
          </a:p>
        </p:txBody>
      </p:sp>
      <p:sp>
        <p:nvSpPr>
          <p:cNvPr id="5" name="Slide Number Placeholder 2"/>
          <p:cNvSpPr>
            <a:spLocks noGrp="1"/>
          </p:cNvSpPr>
          <p:nvPr>
            <p:ph type="sldNum" sz="quarter" idx="4294967295"/>
          </p:nvPr>
        </p:nvSpPr>
        <p:spPr>
          <a:xfrm>
            <a:off x="7696200" y="6086149"/>
            <a:ext cx="990600" cy="365125"/>
          </a:xfrm>
          <a:prstGeom prst="rect">
            <a:avLst/>
          </a:prstGeom>
        </p:spPr>
        <p:txBody>
          <a:bodyPr anchor="ctr"/>
          <a:lstStyle/>
          <a:p>
            <a:pPr algn="ctr"/>
            <a:fld id="{9D710453-B075-45DB-8A7B-E3C399690A0E}" type="slidenum">
              <a:rPr lang="en-US" sz="1100" smtClean="0"/>
              <a:pPr algn="ctr"/>
              <a:t>‹#›</a:t>
            </a:fld>
            <a:endParaRPr lang="en-US" sz="1100" dirty="0"/>
          </a:p>
        </p:txBody>
      </p:sp>
      <p:sp>
        <p:nvSpPr>
          <p:cNvPr id="9" name="Date Placeholder 17"/>
          <p:cNvSpPr>
            <a:spLocks noGrp="1"/>
          </p:cNvSpPr>
          <p:nvPr>
            <p:ph type="dt" sz="half" idx="10"/>
          </p:nvPr>
        </p:nvSpPr>
        <p:spPr>
          <a:xfrm>
            <a:off x="457200" y="6096000"/>
            <a:ext cx="2133600" cy="344488"/>
          </a:xfrm>
        </p:spPr>
        <p:txBody>
          <a:bodyPr anchor="ctr"/>
          <a:lstStyle>
            <a:lvl1pPr>
              <a:defRPr sz="1100">
                <a:solidFill>
                  <a:schemeClr val="bg1"/>
                </a:solidFill>
              </a:defRPr>
            </a:lvl1pPr>
          </a:lstStyle>
          <a:p>
            <a:pPr>
              <a:defRPr/>
            </a:pPr>
            <a:fld id="{CF14BA75-1EEC-48EF-A1E4-2A74D002129C}" type="datetime1">
              <a:rPr lang="en-US" smtClean="0"/>
              <a:pPr>
                <a:defRPr/>
              </a:pPr>
              <a:t>4/12/2019</a:t>
            </a:fld>
            <a:endParaRPr lang="en-US"/>
          </a:p>
        </p:txBody>
      </p:sp>
    </p:spTree>
    <p:extLst>
      <p:ext uri="{BB962C8B-B14F-4D97-AF65-F5344CB8AC3E}">
        <p14:creationId xmlns:p14="http://schemas.microsoft.com/office/powerpoint/2010/main" val="1807729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457200" y="307974"/>
            <a:ext cx="5410200" cy="454026"/>
          </a:xfrm>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pPr algn="ctr"/>
            <a:fld id="{9D710453-B075-45DB-8A7B-E3C399690A0E}" type="slidenum">
              <a:rPr lang="en-US" sz="1100" smtClean="0"/>
              <a:pPr algn="ctr"/>
              <a:t>‹#›</a:t>
            </a:fld>
            <a:endParaRPr lang="en-US" sz="1100" dirty="0"/>
          </a:p>
        </p:txBody>
      </p:sp>
      <p:sp>
        <p:nvSpPr>
          <p:cNvPr id="8" name="Date Placeholder 17"/>
          <p:cNvSpPr txBox="1">
            <a:spLocks/>
          </p:cNvSpPr>
          <p:nvPr userDrawn="1"/>
        </p:nvSpPr>
        <p:spPr bwMode="white">
          <a:xfrm>
            <a:off x="457200" y="6132512"/>
            <a:ext cx="2133600" cy="3444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defPPr>
              <a:defRPr lang="en-US"/>
            </a:defPPr>
            <a:lvl1pPr algn="l" rtl="0" fontAlgn="base">
              <a:spcBef>
                <a:spcPct val="0"/>
              </a:spcBef>
              <a:spcAft>
                <a:spcPct val="0"/>
              </a:spcAft>
              <a:defRPr sz="1100" kern="1200">
                <a:solidFill>
                  <a:schemeClr val="bg1"/>
                </a:solidFill>
                <a:latin typeface="Arial" charset="0"/>
                <a:ea typeface="ＭＳ Ｐゴシック" pitchFamily="-111"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106"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106"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106"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106" charset="-128"/>
                <a:cs typeface="Arial" charset="0"/>
              </a:defRPr>
            </a:lvl5pPr>
            <a:lvl6pPr marL="2286000" algn="l" defTabSz="914400" rtl="0" eaLnBrk="1" latinLnBrk="0" hangingPunct="1">
              <a:defRPr kern="1200">
                <a:solidFill>
                  <a:schemeClr val="tx1"/>
                </a:solidFill>
                <a:latin typeface="Arial" charset="0"/>
                <a:ea typeface="ＭＳ Ｐゴシック" pitchFamily="-106" charset="-128"/>
                <a:cs typeface="Arial" charset="0"/>
              </a:defRPr>
            </a:lvl6pPr>
            <a:lvl7pPr marL="2743200" algn="l" defTabSz="914400" rtl="0" eaLnBrk="1" latinLnBrk="0" hangingPunct="1">
              <a:defRPr kern="1200">
                <a:solidFill>
                  <a:schemeClr val="tx1"/>
                </a:solidFill>
                <a:latin typeface="Arial" charset="0"/>
                <a:ea typeface="ＭＳ Ｐゴシック" pitchFamily="-106" charset="-128"/>
                <a:cs typeface="Arial" charset="0"/>
              </a:defRPr>
            </a:lvl7pPr>
            <a:lvl8pPr marL="3200400" algn="l" defTabSz="914400" rtl="0" eaLnBrk="1" latinLnBrk="0" hangingPunct="1">
              <a:defRPr kern="1200">
                <a:solidFill>
                  <a:schemeClr val="tx1"/>
                </a:solidFill>
                <a:latin typeface="Arial" charset="0"/>
                <a:ea typeface="ＭＳ Ｐゴシック" pitchFamily="-106" charset="-128"/>
                <a:cs typeface="Arial" charset="0"/>
              </a:defRPr>
            </a:lvl8pPr>
            <a:lvl9pPr marL="3657600" algn="l" defTabSz="914400" rtl="0" eaLnBrk="1" latinLnBrk="0" hangingPunct="1">
              <a:defRPr kern="1200">
                <a:solidFill>
                  <a:schemeClr val="tx1"/>
                </a:solidFill>
                <a:latin typeface="Arial" charset="0"/>
                <a:ea typeface="ＭＳ Ｐゴシック" pitchFamily="-106" charset="-128"/>
                <a:cs typeface="Arial" charset="0"/>
              </a:defRPr>
            </a:lvl9pPr>
          </a:lstStyle>
          <a:p>
            <a:pPr>
              <a:defRPr/>
            </a:pPr>
            <a:fld id="{0325C054-ADA9-412A-AF41-EB1DAE3E2B77}" type="datetime1">
              <a:rPr lang="en-US" smtClean="0"/>
              <a:pPr>
                <a:defRPr/>
              </a:pPr>
              <a:t>4/12/2019</a:t>
            </a:fld>
            <a:endParaRPr lang="en-US" dirty="0"/>
          </a:p>
        </p:txBody>
      </p:sp>
      <p:sp>
        <p:nvSpPr>
          <p:cNvPr id="11" name="Text Placeholder 10"/>
          <p:cNvSpPr>
            <a:spLocks noGrp="1"/>
          </p:cNvSpPr>
          <p:nvPr>
            <p:ph type="body" sz="quarter" idx="13"/>
          </p:nvPr>
        </p:nvSpPr>
        <p:spPr>
          <a:xfrm>
            <a:off x="457200" y="1143000"/>
            <a:ext cx="8153400" cy="4724400"/>
          </a:xfrm>
        </p:spPr>
        <p:txBody>
          <a:bodyPr/>
          <a:lstStyle/>
          <a:p>
            <a:pPr lvl="0"/>
            <a:r>
              <a:rPr lang="en-US"/>
              <a:t>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519975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143001"/>
            <a:ext cx="4038600" cy="4800600"/>
          </a:xfrm>
          <a:prstGeom prst="rect">
            <a:avLst/>
          </a:prstGeom>
        </p:spPr>
        <p:txBody>
          <a:bodyPr>
            <a:normAutofit/>
          </a:bodyPr>
          <a:lstStyle>
            <a:lvl1pPr>
              <a:defRPr sz="2000"/>
            </a:lvl1pPr>
            <a:lvl2pPr>
              <a:defRPr sz="1800"/>
            </a:lvl2pPr>
            <a:lvl3pPr>
              <a:defRPr sz="1600"/>
            </a:lvl3pPr>
            <a:lvl4pPr>
              <a:defRPr sz="14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4648200" y="1143001"/>
            <a:ext cx="4038600" cy="4800600"/>
          </a:xfrm>
          <a:prstGeom prst="rect">
            <a:avLst/>
          </a:prstGeom>
        </p:spPr>
        <p:txBody>
          <a:bodyPr>
            <a:normAutofit/>
          </a:bodyPr>
          <a:lstStyle>
            <a:lvl1pPr>
              <a:defRPr sz="2000"/>
            </a:lvl1pPr>
            <a:lvl2pPr>
              <a:defRPr sz="1800"/>
            </a:lvl2pPr>
            <a:lvl3pPr>
              <a:defRPr sz="1600"/>
            </a:lvl3pPr>
            <a:lvl4pPr>
              <a:defRPr sz="14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p:txBody>
      </p:sp>
      <p:sp>
        <p:nvSpPr>
          <p:cNvPr id="8" name="Date Placeholder 17"/>
          <p:cNvSpPr>
            <a:spLocks noGrp="1"/>
          </p:cNvSpPr>
          <p:nvPr>
            <p:ph type="dt" sz="half" idx="10"/>
          </p:nvPr>
        </p:nvSpPr>
        <p:spPr>
          <a:xfrm>
            <a:off x="457200" y="6096000"/>
            <a:ext cx="2133600" cy="344488"/>
          </a:xfrm>
        </p:spPr>
        <p:txBody>
          <a:bodyPr anchor="ctr"/>
          <a:lstStyle>
            <a:lvl1pPr>
              <a:defRPr sz="1100">
                <a:solidFill>
                  <a:schemeClr val="bg1"/>
                </a:solidFill>
              </a:defRPr>
            </a:lvl1pPr>
          </a:lstStyle>
          <a:p>
            <a:pPr>
              <a:defRPr/>
            </a:pPr>
            <a:fld id="{A552D35E-3B40-4604-B6C8-BBA096B2822E}" type="datetime1">
              <a:rPr lang="en-US" smtClean="0"/>
              <a:pPr>
                <a:defRPr/>
              </a:pPr>
              <a:t>4/12/2019</a:t>
            </a:fld>
            <a:endParaRPr lang="en-US" dirty="0"/>
          </a:p>
        </p:txBody>
      </p:sp>
      <p:sp>
        <p:nvSpPr>
          <p:cNvPr id="9" name="Slide Number Placeholder 19"/>
          <p:cNvSpPr>
            <a:spLocks noGrp="1"/>
          </p:cNvSpPr>
          <p:nvPr>
            <p:ph type="sldNum" sz="quarter" idx="12"/>
          </p:nvPr>
        </p:nvSpPr>
        <p:spPr>
          <a:xfrm>
            <a:off x="7696200" y="6086149"/>
            <a:ext cx="965200" cy="365125"/>
          </a:xfrm>
        </p:spPr>
        <p:txBody>
          <a:bodyPr/>
          <a:lstStyle/>
          <a:p>
            <a:pPr algn="ctr"/>
            <a:fld id="{9D710453-B075-45DB-8A7B-E3C399690A0E}" type="slidenum">
              <a:rPr lang="en-US" sz="1100" smtClean="0"/>
              <a:pPr algn="ctr"/>
              <a:t>‹#›</a:t>
            </a:fld>
            <a:endParaRPr lang="en-US" sz="1100" dirty="0"/>
          </a:p>
        </p:txBody>
      </p:sp>
      <p:sp>
        <p:nvSpPr>
          <p:cNvPr id="10" name="Title 1"/>
          <p:cNvSpPr>
            <a:spLocks noGrp="1"/>
          </p:cNvSpPr>
          <p:nvPr>
            <p:ph type="title"/>
          </p:nvPr>
        </p:nvSpPr>
        <p:spPr>
          <a:xfrm>
            <a:off x="457200" y="304800"/>
            <a:ext cx="5410200" cy="454026"/>
          </a:xfrm>
        </p:spPr>
        <p:txBody>
          <a:bodyPr/>
          <a:lstStyle/>
          <a:p>
            <a:r>
              <a:rPr lang="en-US"/>
              <a:t>Click to edit Master title style</a:t>
            </a:r>
            <a:endParaRPr lang="en-US" dirty="0"/>
          </a:p>
        </p:txBody>
      </p:sp>
    </p:spTree>
    <p:extLst>
      <p:ext uri="{BB962C8B-B14F-4D97-AF65-F5344CB8AC3E}">
        <p14:creationId xmlns:p14="http://schemas.microsoft.com/office/powerpoint/2010/main" val="1598459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143000"/>
            <a:ext cx="4040188" cy="639762"/>
          </a:xfrm>
          <a:prstGeom prst="rect">
            <a:avLst/>
          </a:prstGeo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1828800"/>
            <a:ext cx="4040188" cy="4084638"/>
          </a:xfrm>
          <a:prstGeom prst="rect">
            <a:avLst/>
          </a:prstGeom>
        </p:spPr>
        <p:txBody>
          <a:bodyPr>
            <a:normAutofit/>
          </a:bodyPr>
          <a:lstStyle>
            <a:lvl1pPr>
              <a:defRPr sz="2000"/>
            </a:lvl1pPr>
            <a:lvl2pPr>
              <a:defRPr sz="1800"/>
            </a:lvl2pPr>
            <a:lvl3pPr>
              <a:defRPr sz="1600"/>
            </a:lvl3pPr>
            <a:lvl4pPr>
              <a:defRPr sz="14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p:txBody>
      </p:sp>
      <p:sp>
        <p:nvSpPr>
          <p:cNvPr id="5" name="Text Placeholder 4"/>
          <p:cNvSpPr>
            <a:spLocks noGrp="1"/>
          </p:cNvSpPr>
          <p:nvPr>
            <p:ph type="body" sz="quarter" idx="3"/>
          </p:nvPr>
        </p:nvSpPr>
        <p:spPr>
          <a:xfrm>
            <a:off x="4645025" y="1143000"/>
            <a:ext cx="4041775" cy="639762"/>
          </a:xfrm>
          <a:prstGeom prst="rect">
            <a:avLst/>
          </a:prstGeo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1828800"/>
            <a:ext cx="4041775" cy="4084638"/>
          </a:xfrm>
          <a:prstGeom prst="rect">
            <a:avLst/>
          </a:prstGeom>
        </p:spPr>
        <p:txBody>
          <a:bodyPr>
            <a:normAutofit/>
          </a:bodyPr>
          <a:lstStyle>
            <a:lvl1pPr>
              <a:defRPr sz="2000"/>
            </a:lvl1pPr>
            <a:lvl2pPr>
              <a:defRPr sz="1800"/>
            </a:lvl2pPr>
            <a:lvl3pPr>
              <a:defRPr sz="1600"/>
            </a:lvl3pPr>
            <a:lvl4pPr>
              <a:defRPr sz="14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p:txBody>
      </p:sp>
      <p:sp>
        <p:nvSpPr>
          <p:cNvPr id="10" name="Date Placeholder 17"/>
          <p:cNvSpPr>
            <a:spLocks noGrp="1"/>
          </p:cNvSpPr>
          <p:nvPr>
            <p:ph type="dt" sz="half" idx="10"/>
          </p:nvPr>
        </p:nvSpPr>
        <p:spPr>
          <a:xfrm>
            <a:off x="457200" y="6096000"/>
            <a:ext cx="2133600" cy="344488"/>
          </a:xfrm>
        </p:spPr>
        <p:txBody>
          <a:bodyPr anchor="ctr"/>
          <a:lstStyle>
            <a:lvl1pPr>
              <a:defRPr sz="1100">
                <a:solidFill>
                  <a:schemeClr val="bg1"/>
                </a:solidFill>
              </a:defRPr>
            </a:lvl1pPr>
          </a:lstStyle>
          <a:p>
            <a:pPr>
              <a:defRPr/>
            </a:pPr>
            <a:fld id="{1B32C002-7BF1-42FB-8FF9-890E32B44389}" type="datetime1">
              <a:rPr lang="en-US" smtClean="0"/>
              <a:pPr>
                <a:defRPr/>
              </a:pPr>
              <a:t>4/12/2019</a:t>
            </a:fld>
            <a:endParaRPr lang="en-US" dirty="0"/>
          </a:p>
        </p:txBody>
      </p:sp>
      <p:sp>
        <p:nvSpPr>
          <p:cNvPr id="11" name="Slide Number Placeholder 19"/>
          <p:cNvSpPr>
            <a:spLocks noGrp="1"/>
          </p:cNvSpPr>
          <p:nvPr>
            <p:ph type="sldNum" sz="quarter" idx="12"/>
          </p:nvPr>
        </p:nvSpPr>
        <p:spPr>
          <a:xfrm>
            <a:off x="7696200" y="6086149"/>
            <a:ext cx="965200" cy="365125"/>
          </a:xfrm>
        </p:spPr>
        <p:txBody>
          <a:bodyPr/>
          <a:lstStyle/>
          <a:p>
            <a:pPr algn="ctr"/>
            <a:fld id="{9D710453-B075-45DB-8A7B-E3C399690A0E}" type="slidenum">
              <a:rPr lang="en-US" sz="1100" smtClean="0"/>
              <a:pPr algn="ctr"/>
              <a:t>‹#›</a:t>
            </a:fld>
            <a:endParaRPr lang="en-US" sz="1100" dirty="0"/>
          </a:p>
        </p:txBody>
      </p:sp>
      <p:sp>
        <p:nvSpPr>
          <p:cNvPr id="12" name="Title 1"/>
          <p:cNvSpPr>
            <a:spLocks noGrp="1"/>
          </p:cNvSpPr>
          <p:nvPr>
            <p:ph type="title"/>
          </p:nvPr>
        </p:nvSpPr>
        <p:spPr>
          <a:xfrm>
            <a:off x="457200" y="304800"/>
            <a:ext cx="5410200" cy="454026"/>
          </a:xfrm>
        </p:spPr>
        <p:txBody>
          <a:bodyPr/>
          <a:lstStyle/>
          <a:p>
            <a:r>
              <a:rPr lang="en-US"/>
              <a:t>Click to edit Master title style</a:t>
            </a:r>
            <a:endParaRPr lang="en-US" dirty="0"/>
          </a:p>
        </p:txBody>
      </p:sp>
    </p:spTree>
    <p:extLst>
      <p:ext uri="{BB962C8B-B14F-4D97-AF65-F5344CB8AC3E}">
        <p14:creationId xmlns:p14="http://schemas.microsoft.com/office/powerpoint/2010/main" val="1853409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Date Placeholder 17"/>
          <p:cNvSpPr>
            <a:spLocks noGrp="1"/>
          </p:cNvSpPr>
          <p:nvPr>
            <p:ph type="dt" sz="half" idx="10"/>
          </p:nvPr>
        </p:nvSpPr>
        <p:spPr>
          <a:xfrm>
            <a:off x="457200" y="6096000"/>
            <a:ext cx="2133600" cy="344488"/>
          </a:xfrm>
        </p:spPr>
        <p:txBody>
          <a:bodyPr anchor="ctr"/>
          <a:lstStyle>
            <a:lvl1pPr>
              <a:defRPr sz="1100">
                <a:solidFill>
                  <a:schemeClr val="bg1"/>
                </a:solidFill>
              </a:defRPr>
            </a:lvl1pPr>
          </a:lstStyle>
          <a:p>
            <a:pPr>
              <a:defRPr/>
            </a:pPr>
            <a:fld id="{57628BD0-79CA-4617-9E03-2C15217551E2}" type="datetime1">
              <a:rPr lang="en-US" smtClean="0"/>
              <a:pPr>
                <a:defRPr/>
              </a:pPr>
              <a:t>4/12/2019</a:t>
            </a:fld>
            <a:endParaRPr lang="en-US" dirty="0"/>
          </a:p>
        </p:txBody>
      </p:sp>
      <p:sp>
        <p:nvSpPr>
          <p:cNvPr id="7" name="Slide Number Placeholder 19"/>
          <p:cNvSpPr>
            <a:spLocks noGrp="1"/>
          </p:cNvSpPr>
          <p:nvPr>
            <p:ph type="sldNum" sz="quarter" idx="12"/>
          </p:nvPr>
        </p:nvSpPr>
        <p:spPr>
          <a:xfrm>
            <a:off x="7696200" y="6086149"/>
            <a:ext cx="965200" cy="365125"/>
          </a:xfrm>
        </p:spPr>
        <p:txBody>
          <a:bodyPr/>
          <a:lstStyle/>
          <a:p>
            <a:pPr algn="ctr"/>
            <a:fld id="{9D710453-B075-45DB-8A7B-E3C399690A0E}" type="slidenum">
              <a:rPr lang="en-US" sz="1100" smtClean="0"/>
              <a:pPr algn="ctr"/>
              <a:t>‹#›</a:t>
            </a:fld>
            <a:endParaRPr lang="en-US" sz="1100" dirty="0"/>
          </a:p>
        </p:txBody>
      </p:sp>
      <p:sp>
        <p:nvSpPr>
          <p:cNvPr id="8" name="Title 1"/>
          <p:cNvSpPr>
            <a:spLocks noGrp="1"/>
          </p:cNvSpPr>
          <p:nvPr>
            <p:ph type="title"/>
          </p:nvPr>
        </p:nvSpPr>
        <p:spPr>
          <a:xfrm>
            <a:off x="457200" y="304800"/>
            <a:ext cx="5410200" cy="454026"/>
          </a:xfrm>
        </p:spPr>
        <p:txBody>
          <a:bodyPr/>
          <a:lstStyle/>
          <a:p>
            <a:r>
              <a:rPr lang="en-US"/>
              <a:t>Click to edit Master title style</a:t>
            </a:r>
            <a:endParaRPr lang="en-US" dirty="0"/>
          </a:p>
        </p:txBody>
      </p:sp>
    </p:spTree>
    <p:extLst>
      <p:ext uri="{BB962C8B-B14F-4D97-AF65-F5344CB8AC3E}">
        <p14:creationId xmlns:p14="http://schemas.microsoft.com/office/powerpoint/2010/main" val="3549788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17"/>
          <p:cNvSpPr>
            <a:spLocks noGrp="1"/>
          </p:cNvSpPr>
          <p:nvPr>
            <p:ph type="dt" sz="half" idx="10"/>
          </p:nvPr>
        </p:nvSpPr>
        <p:spPr>
          <a:xfrm>
            <a:off x="457200" y="6096000"/>
            <a:ext cx="2133600" cy="344488"/>
          </a:xfrm>
        </p:spPr>
        <p:txBody>
          <a:bodyPr anchor="ctr"/>
          <a:lstStyle>
            <a:lvl1pPr>
              <a:defRPr sz="1100">
                <a:solidFill>
                  <a:schemeClr val="bg1"/>
                </a:solidFill>
              </a:defRPr>
            </a:lvl1pPr>
          </a:lstStyle>
          <a:p>
            <a:pPr>
              <a:defRPr/>
            </a:pPr>
            <a:fld id="{BC734B31-9A98-4719-A357-F10D212A72CD}" type="datetime1">
              <a:rPr lang="en-US" smtClean="0"/>
              <a:pPr>
                <a:defRPr/>
              </a:pPr>
              <a:t>4/12/2019</a:t>
            </a:fld>
            <a:endParaRPr lang="en-US" dirty="0"/>
          </a:p>
        </p:txBody>
      </p:sp>
      <p:sp>
        <p:nvSpPr>
          <p:cNvPr id="6" name="Slide Number Placeholder 19"/>
          <p:cNvSpPr>
            <a:spLocks noGrp="1"/>
          </p:cNvSpPr>
          <p:nvPr>
            <p:ph type="sldNum" sz="quarter" idx="12"/>
          </p:nvPr>
        </p:nvSpPr>
        <p:spPr>
          <a:xfrm>
            <a:off x="7696200" y="6086149"/>
            <a:ext cx="965200" cy="365125"/>
          </a:xfrm>
        </p:spPr>
        <p:txBody>
          <a:bodyPr/>
          <a:lstStyle/>
          <a:p>
            <a:pPr algn="ctr"/>
            <a:fld id="{9D710453-B075-45DB-8A7B-E3C399690A0E}" type="slidenum">
              <a:rPr lang="en-US" sz="1100" smtClean="0"/>
              <a:pPr algn="ctr"/>
              <a:t>‹#›</a:t>
            </a:fld>
            <a:endParaRPr lang="en-US" sz="1100" dirty="0"/>
          </a:p>
        </p:txBody>
      </p:sp>
    </p:spTree>
    <p:extLst>
      <p:ext uri="{BB962C8B-B14F-4D97-AF65-F5344CB8AC3E}">
        <p14:creationId xmlns:p14="http://schemas.microsoft.com/office/powerpoint/2010/main" val="2259585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 name="Group 3"/>
          <p:cNvGrpSpPr/>
          <p:nvPr userDrawn="1"/>
        </p:nvGrpSpPr>
        <p:grpSpPr>
          <a:xfrm>
            <a:off x="457200" y="6076950"/>
            <a:ext cx="8229600" cy="400050"/>
            <a:chOff x="457200" y="6076950"/>
            <a:chExt cx="8229600" cy="400050"/>
          </a:xfrm>
        </p:grpSpPr>
        <p:pic>
          <p:nvPicPr>
            <p:cNvPr id="21" name="Picture 4"/>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457200" y="6076950"/>
              <a:ext cx="8229600" cy="400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2" name="Rectangle 21"/>
            <p:cNvSpPr/>
            <p:nvPr userDrawn="1"/>
          </p:nvSpPr>
          <p:spPr>
            <a:xfrm>
              <a:off x="7696200" y="6076950"/>
              <a:ext cx="990600" cy="400050"/>
            </a:xfrm>
            <a:prstGeom prst="rect">
              <a:avLst/>
            </a:prstGeom>
            <a:solidFill>
              <a:srgbClr val="73ADD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3"/>
                </a:solidFill>
              </a:endParaRPr>
            </a:p>
          </p:txBody>
        </p:sp>
      </p:grpSp>
      <p:sp>
        <p:nvSpPr>
          <p:cNvPr id="1028" name="Rectangle 4"/>
          <p:cNvSpPr>
            <a:spLocks noGrp="1" noChangeArrowheads="1"/>
          </p:cNvSpPr>
          <p:nvPr>
            <p:ph type="dt" sz="half" idx="2"/>
          </p:nvPr>
        </p:nvSpPr>
        <p:spPr bwMode="white">
          <a:xfrm>
            <a:off x="457200" y="6096000"/>
            <a:ext cx="2133600" cy="344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bg1"/>
                </a:solidFill>
                <a:ea typeface="ＭＳ Ｐゴシック" pitchFamily="-111" charset="-128"/>
                <a:cs typeface="+mn-cs"/>
              </a:defRPr>
            </a:lvl1pPr>
          </a:lstStyle>
          <a:p>
            <a:pPr>
              <a:defRPr/>
            </a:pPr>
            <a:fld id="{135736CE-7B02-48E8-BD89-5493F62CBE05}" type="datetime1">
              <a:rPr lang="en-US" smtClean="0"/>
              <a:pPr>
                <a:defRPr/>
              </a:pPr>
              <a:t>4/12/2019</a:t>
            </a:fld>
            <a:endParaRPr lang="en-US" dirty="0"/>
          </a:p>
        </p:txBody>
      </p:sp>
      <p:sp>
        <p:nvSpPr>
          <p:cNvPr id="1029" name="Rectangle 5"/>
          <p:cNvSpPr>
            <a:spLocks noGrp="1" noChangeArrowheads="1"/>
          </p:cNvSpPr>
          <p:nvPr>
            <p:ph type="ftr" sz="quarter" idx="3"/>
          </p:nvPr>
        </p:nvSpPr>
        <p:spPr bwMode="white">
          <a:xfrm>
            <a:off x="3124200" y="6096000"/>
            <a:ext cx="2895600" cy="377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bg1"/>
                </a:solidFill>
                <a:ea typeface="ＭＳ Ｐゴシック" pitchFamily="-111" charset="-128"/>
                <a:cs typeface="+mn-cs"/>
              </a:defRPr>
            </a:lvl1pPr>
          </a:lstStyle>
          <a:p>
            <a:pPr>
              <a:defRPr/>
            </a:pPr>
            <a:endParaRPr lang="en-US" dirty="0"/>
          </a:p>
        </p:txBody>
      </p:sp>
      <p:sp>
        <p:nvSpPr>
          <p:cNvPr id="12" name="TextBox 11"/>
          <p:cNvSpPr txBox="1"/>
          <p:nvPr/>
        </p:nvSpPr>
        <p:spPr>
          <a:xfrm>
            <a:off x="4572000" y="76200"/>
            <a:ext cx="4648200" cy="307975"/>
          </a:xfrm>
          <a:prstGeom prst="rect">
            <a:avLst/>
          </a:prstGeom>
          <a:noFill/>
        </p:spPr>
        <p:txBody>
          <a:bodyPr>
            <a:spAutoFit/>
          </a:bodyPr>
          <a:lstStyle>
            <a:lvl1pPr eaLnBrk="0" hangingPunct="0">
              <a:defRPr sz="2400">
                <a:solidFill>
                  <a:schemeClr val="tx1"/>
                </a:solidFill>
                <a:latin typeface="Arial" charset="0"/>
                <a:ea typeface="ＭＳ Ｐゴシック" pitchFamily="-111" charset="-128"/>
              </a:defRPr>
            </a:lvl1pPr>
            <a:lvl2pPr marL="37931725" indent="-37474525" eaLnBrk="0" hangingPunct="0">
              <a:defRPr sz="2400">
                <a:solidFill>
                  <a:schemeClr val="tx1"/>
                </a:solidFill>
                <a:latin typeface="Arial" charset="0"/>
                <a:ea typeface="ＭＳ Ｐゴシック" pitchFamily="-111" charset="-128"/>
              </a:defRPr>
            </a:lvl2pPr>
            <a:lvl3pPr eaLnBrk="0" hangingPunct="0">
              <a:defRPr sz="2400">
                <a:solidFill>
                  <a:schemeClr val="tx1"/>
                </a:solidFill>
                <a:latin typeface="Arial" charset="0"/>
                <a:ea typeface="ＭＳ Ｐゴシック" pitchFamily="-111" charset="-128"/>
              </a:defRPr>
            </a:lvl3pPr>
            <a:lvl4pPr eaLnBrk="0" hangingPunct="0">
              <a:defRPr sz="2400">
                <a:solidFill>
                  <a:schemeClr val="tx1"/>
                </a:solidFill>
                <a:latin typeface="Arial" charset="0"/>
                <a:ea typeface="ＭＳ Ｐゴシック" pitchFamily="-111" charset="-128"/>
              </a:defRPr>
            </a:lvl4pPr>
            <a:lvl5pPr eaLnBrk="0" hangingPunct="0">
              <a:defRPr sz="2400">
                <a:solidFill>
                  <a:schemeClr val="tx1"/>
                </a:solidFill>
                <a:latin typeface="Arial" charset="0"/>
                <a:ea typeface="ＭＳ Ｐゴシック" pitchFamily="-111" charset="-128"/>
              </a:defRPr>
            </a:lvl5pPr>
            <a:lvl6pPr marL="457200" eaLnBrk="0" fontAlgn="base" hangingPunct="0">
              <a:spcBef>
                <a:spcPct val="0"/>
              </a:spcBef>
              <a:spcAft>
                <a:spcPct val="0"/>
              </a:spcAft>
              <a:defRPr sz="2400">
                <a:solidFill>
                  <a:schemeClr val="tx1"/>
                </a:solidFill>
                <a:latin typeface="Arial" charset="0"/>
                <a:ea typeface="ＭＳ Ｐゴシック" pitchFamily="-111" charset="-128"/>
              </a:defRPr>
            </a:lvl6pPr>
            <a:lvl7pPr marL="914400" eaLnBrk="0" fontAlgn="base" hangingPunct="0">
              <a:spcBef>
                <a:spcPct val="0"/>
              </a:spcBef>
              <a:spcAft>
                <a:spcPct val="0"/>
              </a:spcAft>
              <a:defRPr sz="2400">
                <a:solidFill>
                  <a:schemeClr val="tx1"/>
                </a:solidFill>
                <a:latin typeface="Arial" charset="0"/>
                <a:ea typeface="ＭＳ Ｐゴシック" pitchFamily="-111" charset="-128"/>
              </a:defRPr>
            </a:lvl7pPr>
            <a:lvl8pPr marL="1371600" eaLnBrk="0" fontAlgn="base" hangingPunct="0">
              <a:spcBef>
                <a:spcPct val="0"/>
              </a:spcBef>
              <a:spcAft>
                <a:spcPct val="0"/>
              </a:spcAft>
              <a:defRPr sz="2400">
                <a:solidFill>
                  <a:schemeClr val="tx1"/>
                </a:solidFill>
                <a:latin typeface="Arial" charset="0"/>
                <a:ea typeface="ＭＳ Ｐゴシック" pitchFamily="-111" charset="-128"/>
              </a:defRPr>
            </a:lvl8pPr>
            <a:lvl9pPr marL="1828800" eaLnBrk="0" fontAlgn="base" hangingPunct="0">
              <a:spcBef>
                <a:spcPct val="0"/>
              </a:spcBef>
              <a:spcAft>
                <a:spcPct val="0"/>
              </a:spcAft>
              <a:defRPr sz="2400">
                <a:solidFill>
                  <a:schemeClr val="tx1"/>
                </a:solidFill>
                <a:latin typeface="Arial" charset="0"/>
                <a:ea typeface="ＭＳ Ｐゴシック" pitchFamily="-111" charset="-128"/>
              </a:defRPr>
            </a:lvl9pPr>
          </a:lstStyle>
          <a:p>
            <a:pPr eaLnBrk="1" hangingPunct="1">
              <a:defRPr/>
            </a:pPr>
            <a:endParaRPr lang="en-US" sz="1400" b="1" dirty="0">
              <a:latin typeface="Verdana" pitchFamily="34" charset="0"/>
              <a:cs typeface="+mn-cs"/>
            </a:endParaRPr>
          </a:p>
        </p:txBody>
      </p:sp>
      <p:sp>
        <p:nvSpPr>
          <p:cNvPr id="16" name="Slide Number Placeholder 2"/>
          <p:cNvSpPr>
            <a:spLocks noGrp="1"/>
          </p:cNvSpPr>
          <p:nvPr>
            <p:ph type="sldNum" sz="quarter" idx="4"/>
          </p:nvPr>
        </p:nvSpPr>
        <p:spPr>
          <a:xfrm>
            <a:off x="7696200" y="6086149"/>
            <a:ext cx="965200" cy="365125"/>
          </a:xfrm>
          <a:prstGeom prst="rect">
            <a:avLst/>
          </a:prstGeom>
        </p:spPr>
        <p:txBody>
          <a:bodyPr anchor="ctr"/>
          <a:lstStyle/>
          <a:p>
            <a:pPr algn="ctr"/>
            <a:fld id="{9D710453-B075-45DB-8A7B-E3C399690A0E}" type="slidenum">
              <a:rPr lang="en-US" sz="1100" smtClean="0"/>
              <a:pPr algn="ctr"/>
              <a:t>‹#›</a:t>
            </a:fld>
            <a:endParaRPr lang="en-US" sz="1100" dirty="0"/>
          </a:p>
        </p:txBody>
      </p:sp>
      <p:sp>
        <p:nvSpPr>
          <p:cNvPr id="3" name="Text Placeholder 2"/>
          <p:cNvSpPr>
            <a:spLocks noGrp="1"/>
          </p:cNvSpPr>
          <p:nvPr>
            <p:ph type="body" idx="1"/>
          </p:nvPr>
        </p:nvSpPr>
        <p:spPr>
          <a:xfrm>
            <a:off x="457200" y="1219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grpSp>
        <p:nvGrpSpPr>
          <p:cNvPr id="5" name="Group 4"/>
          <p:cNvGrpSpPr/>
          <p:nvPr userDrawn="1"/>
        </p:nvGrpSpPr>
        <p:grpSpPr>
          <a:xfrm>
            <a:off x="457200" y="304800"/>
            <a:ext cx="8434717" cy="685800"/>
            <a:chOff x="457200" y="304800"/>
            <a:chExt cx="8434717" cy="685800"/>
          </a:xfrm>
        </p:grpSpPr>
        <p:pic>
          <p:nvPicPr>
            <p:cNvPr id="1027" name="Picture 3"/>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5992483" y="350851"/>
              <a:ext cx="2899434" cy="593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2"/>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457200" y="304800"/>
              <a:ext cx="54102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 name="Title Placeholder 1"/>
          <p:cNvSpPr>
            <a:spLocks noGrp="1"/>
          </p:cNvSpPr>
          <p:nvPr userDrawn="1">
            <p:ph type="title"/>
          </p:nvPr>
        </p:nvSpPr>
        <p:spPr bwMode="white">
          <a:xfrm>
            <a:off x="457200" y="304800"/>
            <a:ext cx="5410200" cy="454026"/>
          </a:xfrm>
          <a:prstGeom prst="rect">
            <a:avLst/>
          </a:prstGeom>
        </p:spPr>
        <p:txBody>
          <a:bodyPr vert="horz" lIns="91440" tIns="45720" rIns="91440" bIns="45720" rtlCol="0" anchor="ctr">
            <a:no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847" r:id="rId1"/>
    <p:sldLayoutId id="2147483855" r:id="rId2"/>
    <p:sldLayoutId id="2147483850" r:id="rId3"/>
    <p:sldLayoutId id="2147483851" r:id="rId4"/>
    <p:sldLayoutId id="2147483852" r:id="rId5"/>
    <p:sldLayoutId id="2147483853" r:id="rId6"/>
  </p:sldLayoutIdLst>
  <p:hf hdr="0" ftr="0"/>
  <p:txStyles>
    <p:titleStyle>
      <a:lvl1pPr algn="l" rtl="0" eaLnBrk="1" fontAlgn="base" hangingPunct="1">
        <a:spcBef>
          <a:spcPct val="0"/>
        </a:spcBef>
        <a:spcAft>
          <a:spcPct val="0"/>
        </a:spcAft>
        <a:defRPr sz="2800">
          <a:solidFill>
            <a:schemeClr val="bg1"/>
          </a:solidFill>
          <a:latin typeface="+mj-lt"/>
          <a:ea typeface="ＭＳ Ｐゴシック" pitchFamily="-111" charset="-128"/>
          <a:cs typeface="ＭＳ Ｐゴシック" pitchFamily="-111" charset="-128"/>
        </a:defRPr>
      </a:lvl1pPr>
      <a:lvl2pPr algn="ctr" rtl="0" eaLnBrk="1" fontAlgn="base" hangingPunct="1">
        <a:spcBef>
          <a:spcPct val="0"/>
        </a:spcBef>
        <a:spcAft>
          <a:spcPct val="0"/>
        </a:spcAft>
        <a:defRPr sz="4400">
          <a:solidFill>
            <a:schemeClr val="tx2"/>
          </a:solidFill>
          <a:latin typeface="Arial" pitchFamily="-111" charset="0"/>
          <a:ea typeface="ＭＳ Ｐゴシック" pitchFamily="-111" charset="-128"/>
          <a:cs typeface="ＭＳ Ｐゴシック" pitchFamily="-111" charset="-128"/>
        </a:defRPr>
      </a:lvl2pPr>
      <a:lvl3pPr algn="ctr" rtl="0" eaLnBrk="1" fontAlgn="base" hangingPunct="1">
        <a:spcBef>
          <a:spcPct val="0"/>
        </a:spcBef>
        <a:spcAft>
          <a:spcPct val="0"/>
        </a:spcAft>
        <a:defRPr sz="4400">
          <a:solidFill>
            <a:schemeClr val="tx2"/>
          </a:solidFill>
          <a:latin typeface="Arial" pitchFamily="-111" charset="0"/>
          <a:ea typeface="ＭＳ Ｐゴシック" pitchFamily="-111" charset="-128"/>
          <a:cs typeface="ＭＳ Ｐゴシック" pitchFamily="-111" charset="-128"/>
        </a:defRPr>
      </a:lvl3pPr>
      <a:lvl4pPr algn="ctr" rtl="0" eaLnBrk="1" fontAlgn="base" hangingPunct="1">
        <a:spcBef>
          <a:spcPct val="0"/>
        </a:spcBef>
        <a:spcAft>
          <a:spcPct val="0"/>
        </a:spcAft>
        <a:defRPr sz="4400">
          <a:solidFill>
            <a:schemeClr val="tx2"/>
          </a:solidFill>
          <a:latin typeface="Arial" pitchFamily="-111" charset="0"/>
          <a:ea typeface="ＭＳ Ｐゴシック" pitchFamily="-111" charset="-128"/>
          <a:cs typeface="ＭＳ Ｐゴシック" pitchFamily="-111" charset="-128"/>
        </a:defRPr>
      </a:lvl4pPr>
      <a:lvl5pPr algn="ctr" rtl="0" eaLnBrk="1" fontAlgn="base" hangingPunct="1">
        <a:spcBef>
          <a:spcPct val="0"/>
        </a:spcBef>
        <a:spcAft>
          <a:spcPct val="0"/>
        </a:spcAft>
        <a:defRPr sz="4400">
          <a:solidFill>
            <a:schemeClr val="tx2"/>
          </a:solidFill>
          <a:latin typeface="Arial" pitchFamily="-111" charset="0"/>
          <a:ea typeface="ＭＳ Ｐゴシック" pitchFamily="-111" charset="-128"/>
          <a:cs typeface="ＭＳ Ｐゴシック" pitchFamily="-111" charset="-128"/>
        </a:defRPr>
      </a:lvl5pPr>
      <a:lvl6pPr marL="457200" algn="ctr" rtl="0" eaLnBrk="1" fontAlgn="base" hangingPunct="1">
        <a:spcBef>
          <a:spcPct val="0"/>
        </a:spcBef>
        <a:spcAft>
          <a:spcPct val="0"/>
        </a:spcAft>
        <a:defRPr sz="4400">
          <a:solidFill>
            <a:schemeClr val="tx2"/>
          </a:solidFill>
          <a:latin typeface="Arial" pitchFamily="-111" charset="0"/>
        </a:defRPr>
      </a:lvl6pPr>
      <a:lvl7pPr marL="914400" algn="ctr" rtl="0" eaLnBrk="1" fontAlgn="base" hangingPunct="1">
        <a:spcBef>
          <a:spcPct val="0"/>
        </a:spcBef>
        <a:spcAft>
          <a:spcPct val="0"/>
        </a:spcAft>
        <a:defRPr sz="4400">
          <a:solidFill>
            <a:schemeClr val="tx2"/>
          </a:solidFill>
          <a:latin typeface="Arial" pitchFamily="-111" charset="0"/>
        </a:defRPr>
      </a:lvl7pPr>
      <a:lvl8pPr marL="1371600" algn="ctr" rtl="0" eaLnBrk="1" fontAlgn="base" hangingPunct="1">
        <a:spcBef>
          <a:spcPct val="0"/>
        </a:spcBef>
        <a:spcAft>
          <a:spcPct val="0"/>
        </a:spcAft>
        <a:defRPr sz="4400">
          <a:solidFill>
            <a:schemeClr val="tx2"/>
          </a:solidFill>
          <a:latin typeface="Arial" pitchFamily="-111" charset="0"/>
        </a:defRPr>
      </a:lvl8pPr>
      <a:lvl9pPr marL="1828800" algn="ctr" rtl="0" eaLnBrk="1" fontAlgn="base" hangingPunct="1">
        <a:spcBef>
          <a:spcPct val="0"/>
        </a:spcBef>
        <a:spcAft>
          <a:spcPct val="0"/>
        </a:spcAft>
        <a:defRPr sz="4400">
          <a:solidFill>
            <a:schemeClr val="tx2"/>
          </a:solidFill>
          <a:latin typeface="Arial" pitchFamily="-111" charset="0"/>
        </a:defRPr>
      </a:lvl9pPr>
    </p:titleStyle>
    <p:bodyStyle>
      <a:lvl1pPr marL="342900" indent="-342900" algn="l" rtl="0" eaLnBrk="1" fontAlgn="base" hangingPunct="1">
        <a:spcBef>
          <a:spcPct val="20000"/>
        </a:spcBef>
        <a:spcAft>
          <a:spcPct val="0"/>
        </a:spcAft>
        <a:buClrTx/>
        <a:buChar char="•"/>
        <a:defRPr sz="2400">
          <a:solidFill>
            <a:schemeClr val="tx1"/>
          </a:solidFill>
          <a:latin typeface="+mn-lt"/>
          <a:ea typeface="ＭＳ Ｐゴシック" pitchFamily="-111" charset="-128"/>
          <a:cs typeface="ＭＳ Ｐゴシック" pitchFamily="-111" charset="-128"/>
        </a:defRPr>
      </a:lvl1pPr>
      <a:lvl2pPr marL="742950" indent="-285750" algn="l" rtl="0" eaLnBrk="1" fontAlgn="base" hangingPunct="1">
        <a:spcBef>
          <a:spcPct val="20000"/>
        </a:spcBef>
        <a:spcAft>
          <a:spcPct val="0"/>
        </a:spcAft>
        <a:buClrTx/>
        <a:buChar char="–"/>
        <a:defRPr sz="2000">
          <a:solidFill>
            <a:schemeClr val="tx1"/>
          </a:solidFill>
          <a:latin typeface="+mn-lt"/>
          <a:ea typeface="ＭＳ Ｐゴシック" pitchFamily="-111" charset="-128"/>
        </a:defRPr>
      </a:lvl2pPr>
      <a:lvl3pPr marL="1143000" indent="-228600" algn="l" rtl="0" eaLnBrk="1" fontAlgn="base" hangingPunct="1">
        <a:spcBef>
          <a:spcPct val="20000"/>
        </a:spcBef>
        <a:spcAft>
          <a:spcPct val="0"/>
        </a:spcAft>
        <a:buClrTx/>
        <a:buChar char="•"/>
        <a:defRPr sz="1800">
          <a:solidFill>
            <a:schemeClr val="tx1"/>
          </a:solidFill>
          <a:latin typeface="+mn-lt"/>
          <a:ea typeface="ＭＳ Ｐゴシック" pitchFamily="-111" charset="-128"/>
        </a:defRPr>
      </a:lvl3pPr>
      <a:lvl4pPr marL="1600200" indent="-228600" algn="l" rtl="0" eaLnBrk="1" fontAlgn="base" hangingPunct="1">
        <a:spcBef>
          <a:spcPct val="20000"/>
        </a:spcBef>
        <a:spcAft>
          <a:spcPct val="0"/>
        </a:spcAft>
        <a:buClrTx/>
        <a:buChar char="–"/>
        <a:defRPr sz="1600">
          <a:solidFill>
            <a:schemeClr val="tx1"/>
          </a:solidFill>
          <a:latin typeface="+mn-lt"/>
          <a:ea typeface="ＭＳ Ｐゴシック" pitchFamily="-111" charset="-128"/>
        </a:defRPr>
      </a:lvl4pPr>
      <a:lvl5pPr marL="2057400" indent="-228600" algn="l" rtl="0" eaLnBrk="1" fontAlgn="base" hangingPunct="1">
        <a:spcBef>
          <a:spcPct val="20000"/>
        </a:spcBef>
        <a:spcAft>
          <a:spcPct val="0"/>
        </a:spcAft>
        <a:buClrTx/>
        <a:buChar char="»"/>
        <a:defRPr sz="1800">
          <a:solidFill>
            <a:schemeClr val="tx1"/>
          </a:solidFill>
          <a:latin typeface="+mn-lt"/>
          <a:ea typeface="ＭＳ Ｐゴシック" pitchFamily="-111" charset="-128"/>
        </a:defRPr>
      </a:lvl5pPr>
      <a:lvl6pPr marL="2514600" indent="-228600" algn="l" rtl="0" eaLnBrk="1" fontAlgn="base" hangingPunct="1">
        <a:spcBef>
          <a:spcPct val="20000"/>
        </a:spcBef>
        <a:spcAft>
          <a:spcPct val="0"/>
        </a:spcAft>
        <a:buClr>
          <a:srgbClr val="E42D1A"/>
        </a:buClr>
        <a:buChar char="»"/>
        <a:defRPr sz="2000">
          <a:solidFill>
            <a:schemeClr val="tx1"/>
          </a:solidFill>
          <a:latin typeface="+mn-lt"/>
          <a:ea typeface="ＭＳ Ｐゴシック" pitchFamily="-111" charset="-128"/>
        </a:defRPr>
      </a:lvl6pPr>
      <a:lvl7pPr marL="2971800" indent="-228600" algn="l" rtl="0" eaLnBrk="1" fontAlgn="base" hangingPunct="1">
        <a:spcBef>
          <a:spcPct val="20000"/>
        </a:spcBef>
        <a:spcAft>
          <a:spcPct val="0"/>
        </a:spcAft>
        <a:buClr>
          <a:srgbClr val="E42D1A"/>
        </a:buClr>
        <a:buChar char="»"/>
        <a:defRPr sz="2000">
          <a:solidFill>
            <a:schemeClr val="tx1"/>
          </a:solidFill>
          <a:latin typeface="+mn-lt"/>
          <a:ea typeface="ＭＳ Ｐゴシック" pitchFamily="-111" charset="-128"/>
        </a:defRPr>
      </a:lvl7pPr>
      <a:lvl8pPr marL="3429000" indent="-228600" algn="l" rtl="0" eaLnBrk="1" fontAlgn="base" hangingPunct="1">
        <a:spcBef>
          <a:spcPct val="20000"/>
        </a:spcBef>
        <a:spcAft>
          <a:spcPct val="0"/>
        </a:spcAft>
        <a:buClr>
          <a:srgbClr val="E42D1A"/>
        </a:buClr>
        <a:buChar char="»"/>
        <a:defRPr sz="2000">
          <a:solidFill>
            <a:schemeClr val="tx1"/>
          </a:solidFill>
          <a:latin typeface="+mn-lt"/>
          <a:ea typeface="ＭＳ Ｐゴシック" pitchFamily="-111" charset="-128"/>
        </a:defRPr>
      </a:lvl8pPr>
      <a:lvl9pPr marL="3886200" indent="-228600" algn="l" rtl="0" eaLnBrk="1" fontAlgn="base" hangingPunct="1">
        <a:spcBef>
          <a:spcPct val="20000"/>
        </a:spcBef>
        <a:spcAft>
          <a:spcPct val="0"/>
        </a:spcAft>
        <a:buClr>
          <a:srgbClr val="E42D1A"/>
        </a:buClr>
        <a:buChar char="»"/>
        <a:defRPr sz="2000">
          <a:solidFill>
            <a:schemeClr val="tx1"/>
          </a:solidFill>
          <a:latin typeface="+mn-lt"/>
          <a:ea typeface="ＭＳ Ｐゴシック" pitchFamily="-11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lockergnome.net/questions/140243/is-tech-made-to-break" TargetMode="External"/><Relationship Id="rId2" Type="http://schemas.openxmlformats.org/officeDocument/2006/relationships/image" Target="../media/image4.jpg"/><Relationship Id="rId1" Type="http://schemas.openxmlformats.org/officeDocument/2006/relationships/slideLayout" Target="../slideLayouts/slideLayout2.xml"/><Relationship Id="rId5" Type="http://schemas.openxmlformats.org/officeDocument/2006/relationships/hyperlink" Target="http://hongkongphooey.wordpress.com/2009/02/18/first-look-huawei-android-phone/" TargetMode="External"/><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2590800"/>
            <a:ext cx="7772400" cy="1470025"/>
          </a:xfrm>
        </p:spPr>
        <p:txBody>
          <a:bodyPr/>
          <a:lstStyle/>
          <a:p>
            <a:r>
              <a:rPr lang="en-US" dirty="0"/>
              <a:t>Electronic Visit Verification:</a:t>
            </a:r>
            <a:br>
              <a:rPr lang="en-US" dirty="0"/>
            </a:br>
            <a:r>
              <a:rPr lang="en-US" sz="2000" dirty="0"/>
              <a:t>Information Sharing and Advisory Council (ISAC) Update</a:t>
            </a:r>
            <a:br>
              <a:rPr lang="en-US" dirty="0"/>
            </a:br>
            <a:br>
              <a:rPr lang="en-US" dirty="0"/>
            </a:br>
            <a:br>
              <a:rPr lang="en-US" dirty="0"/>
            </a:br>
            <a:r>
              <a:rPr lang="en-US" sz="2400" dirty="0"/>
              <a:t>Jeremy Yale</a:t>
            </a:r>
            <a:br>
              <a:rPr lang="en-US" sz="2000" dirty="0"/>
            </a:br>
            <a:r>
              <a:rPr lang="en-US" sz="2000" dirty="0"/>
              <a:t>ODP, Bureau of Policy and Quality Management </a:t>
            </a:r>
            <a:br>
              <a:rPr lang="en-US" sz="1800" dirty="0"/>
            </a:br>
            <a:br>
              <a:rPr lang="en-US" sz="1800" dirty="0"/>
            </a:br>
            <a:br>
              <a:rPr lang="en-US" sz="1800" dirty="0"/>
            </a:br>
            <a:r>
              <a:rPr lang="en-US" sz="1800" dirty="0"/>
              <a:t>February 25, 2019</a:t>
            </a:r>
            <a:br>
              <a:rPr lang="en-US" sz="1800" dirty="0"/>
            </a:br>
            <a:r>
              <a:rPr lang="en-US" sz="1800" dirty="0"/>
              <a:t>11:30am-12:30pm</a:t>
            </a:r>
          </a:p>
        </p:txBody>
      </p:sp>
      <p:sp>
        <p:nvSpPr>
          <p:cNvPr id="4" name="Slide Number Placeholder 3"/>
          <p:cNvSpPr>
            <a:spLocks noGrp="1"/>
          </p:cNvSpPr>
          <p:nvPr>
            <p:ph type="sldNum" sz="quarter" idx="4294967295"/>
          </p:nvPr>
        </p:nvSpPr>
        <p:spPr/>
        <p:txBody>
          <a:bodyPr/>
          <a:lstStyle/>
          <a:p>
            <a:pPr algn="ctr"/>
            <a:fld id="{9D710453-B075-45DB-8A7B-E3C399690A0E}" type="slidenum">
              <a:rPr lang="en-US" sz="1100" smtClean="0"/>
              <a:pPr algn="ctr"/>
              <a:t>1</a:t>
            </a:fld>
            <a:endParaRPr lang="en-US" sz="1100" dirty="0"/>
          </a:p>
        </p:txBody>
      </p:sp>
      <p:sp>
        <p:nvSpPr>
          <p:cNvPr id="3" name="Date Placeholder 2"/>
          <p:cNvSpPr>
            <a:spLocks noGrp="1"/>
          </p:cNvSpPr>
          <p:nvPr>
            <p:ph type="dt" sz="half" idx="10"/>
          </p:nvPr>
        </p:nvSpPr>
        <p:spPr/>
        <p:txBody>
          <a:bodyPr/>
          <a:lstStyle/>
          <a:p>
            <a:pPr>
              <a:defRPr/>
            </a:pPr>
            <a:fld id="{57628BD0-79CA-4617-9E03-2C15217551E2}" type="datetime1">
              <a:rPr lang="en-US" smtClean="0"/>
              <a:pPr>
                <a:defRPr/>
              </a:pPr>
              <a:t>4/12/2019</a:t>
            </a:fld>
            <a:endParaRPr lang="en-US" dirty="0"/>
          </a:p>
        </p:txBody>
      </p:sp>
    </p:spTree>
    <p:extLst>
      <p:ext uri="{BB962C8B-B14F-4D97-AF65-F5344CB8AC3E}">
        <p14:creationId xmlns:p14="http://schemas.microsoft.com/office/powerpoint/2010/main" val="578630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9BFD4-1C96-4312-BA09-9C84225399D0}"/>
              </a:ext>
            </a:extLst>
          </p:cNvPr>
          <p:cNvSpPr>
            <a:spLocks noGrp="1"/>
          </p:cNvSpPr>
          <p:nvPr>
            <p:ph type="title"/>
          </p:nvPr>
        </p:nvSpPr>
        <p:spPr/>
        <p:txBody>
          <a:bodyPr/>
          <a:lstStyle/>
          <a:p>
            <a:r>
              <a:rPr lang="en-US" sz="2300" dirty="0">
                <a:solidFill>
                  <a:srgbClr val="FFFFFF"/>
                </a:solidFill>
              </a:rPr>
              <a:t>Important Dates</a:t>
            </a:r>
            <a:endParaRPr lang="en-US" sz="2300" dirty="0"/>
          </a:p>
        </p:txBody>
      </p:sp>
      <p:sp>
        <p:nvSpPr>
          <p:cNvPr id="3" name="Slide Number Placeholder 2">
            <a:extLst>
              <a:ext uri="{FF2B5EF4-FFF2-40B4-BE49-F238E27FC236}">
                <a16:creationId xmlns:a16="http://schemas.microsoft.com/office/drawing/2014/main" id="{3C605659-61C3-4B78-AD53-EE34C7192487}"/>
              </a:ext>
            </a:extLst>
          </p:cNvPr>
          <p:cNvSpPr>
            <a:spLocks noGrp="1"/>
          </p:cNvSpPr>
          <p:nvPr>
            <p:ph type="sldNum" sz="quarter" idx="12"/>
          </p:nvPr>
        </p:nvSpPr>
        <p:spPr/>
        <p:txBody>
          <a:bodyPr/>
          <a:lstStyle/>
          <a:p>
            <a:pPr algn="ctr"/>
            <a:fld id="{9D710453-B075-45DB-8A7B-E3C399690A0E}" type="slidenum">
              <a:rPr lang="en-US" sz="1100" smtClean="0"/>
              <a:pPr algn="ctr"/>
              <a:t>10</a:t>
            </a:fld>
            <a:endParaRPr lang="en-US" sz="1100" dirty="0"/>
          </a:p>
        </p:txBody>
      </p:sp>
      <p:sp>
        <p:nvSpPr>
          <p:cNvPr id="4" name="Text Placeholder 3">
            <a:extLst>
              <a:ext uri="{FF2B5EF4-FFF2-40B4-BE49-F238E27FC236}">
                <a16:creationId xmlns:a16="http://schemas.microsoft.com/office/drawing/2014/main" id="{E97381E8-9DB5-4C9F-9BF1-B74B9BB44D9D}"/>
              </a:ext>
            </a:extLst>
          </p:cNvPr>
          <p:cNvSpPr>
            <a:spLocks noGrp="1"/>
          </p:cNvSpPr>
          <p:nvPr>
            <p:ph type="body" sz="quarter" idx="13"/>
          </p:nvPr>
        </p:nvSpPr>
        <p:spPr/>
        <p:txBody>
          <a:bodyPr>
            <a:normAutofit fontScale="92500" lnSpcReduction="20000"/>
          </a:bodyPr>
          <a:lstStyle/>
          <a:p>
            <a:r>
              <a:rPr lang="en-US" sz="2600" dirty="0"/>
              <a:t>April 2019 – Technical specifications to be distributed.</a:t>
            </a:r>
          </a:p>
          <a:p>
            <a:endParaRPr lang="en-US" sz="2600" dirty="0"/>
          </a:p>
          <a:p>
            <a:r>
              <a:rPr lang="en-US" sz="2600" dirty="0"/>
              <a:t>July 2019 – Provider training to be offered with phased in system use. Training will continue to be offered through full implementation.</a:t>
            </a:r>
          </a:p>
          <a:p>
            <a:endParaRPr lang="en-US" sz="2600" dirty="0"/>
          </a:p>
          <a:p>
            <a:r>
              <a:rPr lang="en-US" sz="2600" dirty="0"/>
              <a:t>September 2019 – Soft launch of DHS EVV system.</a:t>
            </a:r>
          </a:p>
          <a:p>
            <a:pPr lvl="1">
              <a:buFont typeface="Arial" panose="020B0604020202020204" pitchFamily="34" charset="0"/>
              <a:buChar char="•"/>
            </a:pPr>
            <a:endParaRPr lang="en-US" sz="2600" b="1" dirty="0"/>
          </a:p>
          <a:p>
            <a:pPr>
              <a:buFont typeface="Arial" panose="020B0604020202020204" pitchFamily="34" charset="0"/>
              <a:buChar char="•"/>
            </a:pPr>
            <a:r>
              <a:rPr lang="en-US" sz="2600" b="1" dirty="0"/>
              <a:t>January 1, 2020 – All state Personal care services (PCS) comply with CMS EVV requirements </a:t>
            </a:r>
          </a:p>
          <a:p>
            <a:pPr marL="457200" lvl="1" indent="0">
              <a:buNone/>
            </a:pPr>
            <a:endParaRPr lang="en-US" sz="2600" dirty="0"/>
          </a:p>
          <a:p>
            <a:pPr>
              <a:buFont typeface="Arial" panose="020B0604020202020204" pitchFamily="34" charset="0"/>
              <a:buChar char="•"/>
            </a:pPr>
            <a:r>
              <a:rPr lang="en-US" sz="2600" dirty="0"/>
              <a:t>January 1, 2023 – All state Home health care (HHC) services  comply with CMS EVV requirements </a:t>
            </a:r>
          </a:p>
          <a:p>
            <a:endParaRPr lang="en-US" dirty="0"/>
          </a:p>
        </p:txBody>
      </p:sp>
    </p:spTree>
    <p:extLst>
      <p:ext uri="{BB962C8B-B14F-4D97-AF65-F5344CB8AC3E}">
        <p14:creationId xmlns:p14="http://schemas.microsoft.com/office/powerpoint/2010/main" val="3479038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7EF43-5C12-4D7A-B179-37CAF7833C2F}"/>
              </a:ext>
            </a:extLst>
          </p:cNvPr>
          <p:cNvSpPr>
            <a:spLocks noGrp="1"/>
          </p:cNvSpPr>
          <p:nvPr>
            <p:ph type="title"/>
          </p:nvPr>
        </p:nvSpPr>
        <p:spPr/>
        <p:txBody>
          <a:bodyPr/>
          <a:lstStyle/>
          <a:p>
            <a:endParaRPr lang="en-US" dirty="0"/>
          </a:p>
        </p:txBody>
      </p:sp>
      <p:sp>
        <p:nvSpPr>
          <p:cNvPr id="3" name="Slide Number Placeholder 2">
            <a:extLst>
              <a:ext uri="{FF2B5EF4-FFF2-40B4-BE49-F238E27FC236}">
                <a16:creationId xmlns:a16="http://schemas.microsoft.com/office/drawing/2014/main" id="{11AD533A-19FF-46F3-AAA9-D07AED0A4C09}"/>
              </a:ext>
            </a:extLst>
          </p:cNvPr>
          <p:cNvSpPr>
            <a:spLocks noGrp="1"/>
          </p:cNvSpPr>
          <p:nvPr>
            <p:ph type="sldNum" sz="quarter" idx="12"/>
          </p:nvPr>
        </p:nvSpPr>
        <p:spPr/>
        <p:txBody>
          <a:bodyPr/>
          <a:lstStyle/>
          <a:p>
            <a:pPr algn="ctr"/>
            <a:fld id="{9D710453-B075-45DB-8A7B-E3C399690A0E}" type="slidenum">
              <a:rPr lang="en-US" sz="1100" smtClean="0"/>
              <a:pPr algn="ctr"/>
              <a:t>11</a:t>
            </a:fld>
            <a:endParaRPr lang="en-US" sz="1100" dirty="0"/>
          </a:p>
        </p:txBody>
      </p:sp>
      <p:sp>
        <p:nvSpPr>
          <p:cNvPr id="4" name="Text Placeholder 3">
            <a:extLst>
              <a:ext uri="{FF2B5EF4-FFF2-40B4-BE49-F238E27FC236}">
                <a16:creationId xmlns:a16="http://schemas.microsoft.com/office/drawing/2014/main" id="{9A5C9D19-4D33-4BC7-A1F3-DF84841A1271}"/>
              </a:ext>
            </a:extLst>
          </p:cNvPr>
          <p:cNvSpPr>
            <a:spLocks noGrp="1"/>
          </p:cNvSpPr>
          <p:nvPr>
            <p:ph type="body" sz="quarter" idx="13"/>
          </p:nvPr>
        </p:nvSpPr>
        <p:spPr/>
        <p:txBody>
          <a:bodyPr/>
          <a:lstStyle/>
          <a:p>
            <a:endParaRPr lang="en-US" dirty="0"/>
          </a:p>
          <a:p>
            <a:pPr marL="0" indent="0" algn="ctr">
              <a:buNone/>
            </a:pPr>
            <a:endParaRPr lang="en-US" sz="4400" dirty="0"/>
          </a:p>
          <a:p>
            <a:pPr marL="0" indent="0" algn="ctr">
              <a:buNone/>
            </a:pPr>
            <a:r>
              <a:rPr lang="en-US" sz="6000" dirty="0"/>
              <a:t>Discussion</a:t>
            </a:r>
          </a:p>
        </p:txBody>
      </p:sp>
    </p:spTree>
    <p:extLst>
      <p:ext uri="{BB962C8B-B14F-4D97-AF65-F5344CB8AC3E}">
        <p14:creationId xmlns:p14="http://schemas.microsoft.com/office/powerpoint/2010/main" val="2742088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A0E6D-85D7-47C7-99AC-D32A2DF309E0}"/>
              </a:ext>
            </a:extLst>
          </p:cNvPr>
          <p:cNvSpPr>
            <a:spLocks noGrp="1"/>
          </p:cNvSpPr>
          <p:nvPr>
            <p:ph type="title"/>
          </p:nvPr>
        </p:nvSpPr>
        <p:spPr/>
        <p:txBody>
          <a:bodyPr/>
          <a:lstStyle/>
          <a:p>
            <a:r>
              <a:rPr lang="en-US" sz="2500" dirty="0"/>
              <a:t>What is Electronic Visit Verification?</a:t>
            </a:r>
          </a:p>
        </p:txBody>
      </p:sp>
      <p:sp>
        <p:nvSpPr>
          <p:cNvPr id="3" name="Slide Number Placeholder 2">
            <a:extLst>
              <a:ext uri="{FF2B5EF4-FFF2-40B4-BE49-F238E27FC236}">
                <a16:creationId xmlns:a16="http://schemas.microsoft.com/office/drawing/2014/main" id="{B0E38EEB-B239-44B5-8BE2-21596C966915}"/>
              </a:ext>
            </a:extLst>
          </p:cNvPr>
          <p:cNvSpPr>
            <a:spLocks noGrp="1"/>
          </p:cNvSpPr>
          <p:nvPr>
            <p:ph type="sldNum" sz="quarter" idx="12"/>
          </p:nvPr>
        </p:nvSpPr>
        <p:spPr/>
        <p:txBody>
          <a:bodyPr/>
          <a:lstStyle/>
          <a:p>
            <a:pPr algn="ctr"/>
            <a:fld id="{9D710453-B075-45DB-8A7B-E3C399690A0E}" type="slidenum">
              <a:rPr lang="en-US" sz="1100" smtClean="0"/>
              <a:pPr algn="ctr"/>
              <a:t>2</a:t>
            </a:fld>
            <a:endParaRPr lang="en-US" sz="1100" dirty="0"/>
          </a:p>
        </p:txBody>
      </p:sp>
      <p:sp>
        <p:nvSpPr>
          <p:cNvPr id="4" name="Text Placeholder 3">
            <a:extLst>
              <a:ext uri="{FF2B5EF4-FFF2-40B4-BE49-F238E27FC236}">
                <a16:creationId xmlns:a16="http://schemas.microsoft.com/office/drawing/2014/main" id="{050810F2-EA4D-4035-B638-0F805C1A9A03}"/>
              </a:ext>
            </a:extLst>
          </p:cNvPr>
          <p:cNvSpPr>
            <a:spLocks noGrp="1"/>
          </p:cNvSpPr>
          <p:nvPr>
            <p:ph type="body" sz="quarter" idx="13"/>
          </p:nvPr>
        </p:nvSpPr>
        <p:spPr/>
        <p:txBody>
          <a:bodyPr>
            <a:normAutofit/>
          </a:bodyPr>
          <a:lstStyle/>
          <a:p>
            <a:endParaRPr lang="en-US" dirty="0"/>
          </a:p>
          <a:p>
            <a:r>
              <a:rPr lang="en-US" dirty="0"/>
              <a:t>The 21st Century Cures Act requires states to develop </a:t>
            </a:r>
            <a:r>
              <a:rPr lang="en-US" b="1" dirty="0"/>
              <a:t>Electronic Visit Verification (EVV) systems </a:t>
            </a:r>
            <a:r>
              <a:rPr lang="en-US" dirty="0"/>
              <a:t>in an effort to increase accountability in the delivery of </a:t>
            </a:r>
            <a:r>
              <a:rPr lang="en-US" b="1" dirty="0"/>
              <a:t>Medicaid funded services.</a:t>
            </a:r>
          </a:p>
          <a:p>
            <a:pPr lvl="1"/>
            <a:endParaRPr lang="en-US" dirty="0"/>
          </a:p>
          <a:p>
            <a:r>
              <a:rPr lang="en-US" dirty="0"/>
              <a:t>States that do not comply with the Cures Act will have their Federal Medical Assistance Percentage (FMAP) reduced.</a:t>
            </a:r>
          </a:p>
        </p:txBody>
      </p:sp>
    </p:spTree>
    <p:extLst>
      <p:ext uri="{BB962C8B-B14F-4D97-AF65-F5344CB8AC3E}">
        <p14:creationId xmlns:p14="http://schemas.microsoft.com/office/powerpoint/2010/main" val="2767066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EVV Devices </a:t>
            </a:r>
          </a:p>
        </p:txBody>
      </p:sp>
      <p:sp>
        <p:nvSpPr>
          <p:cNvPr id="3" name="Slide Number Placeholder 2"/>
          <p:cNvSpPr>
            <a:spLocks noGrp="1"/>
          </p:cNvSpPr>
          <p:nvPr>
            <p:ph type="sldNum" sz="quarter" idx="12"/>
          </p:nvPr>
        </p:nvSpPr>
        <p:spPr/>
        <p:txBody>
          <a:bodyPr/>
          <a:lstStyle/>
          <a:p>
            <a:pPr algn="ctr"/>
            <a:fld id="{9D710453-B075-45DB-8A7B-E3C399690A0E}" type="slidenum">
              <a:rPr lang="en-US" sz="1100" smtClean="0"/>
              <a:pPr algn="ctr"/>
              <a:t>3</a:t>
            </a:fld>
            <a:endParaRPr lang="en-US" sz="1100" dirty="0"/>
          </a:p>
        </p:txBody>
      </p:sp>
      <p:sp>
        <p:nvSpPr>
          <p:cNvPr id="4" name="Text Placeholder 3"/>
          <p:cNvSpPr>
            <a:spLocks noGrp="1"/>
          </p:cNvSpPr>
          <p:nvPr>
            <p:ph type="body" sz="quarter" idx="13"/>
          </p:nvPr>
        </p:nvSpPr>
        <p:spPr/>
        <p:txBody>
          <a:bodyPr/>
          <a:lstStyle/>
          <a:p>
            <a:pPr marL="0" indent="0">
              <a:buNone/>
            </a:pPr>
            <a:endParaRPr lang="en-US" dirty="0"/>
          </a:p>
          <a:p>
            <a:pPr marL="0" indent="0">
              <a:buNone/>
            </a:pPr>
            <a:r>
              <a:rPr lang="en-US" dirty="0"/>
              <a:t>Services may be verified by:</a:t>
            </a:r>
          </a:p>
          <a:p>
            <a:r>
              <a:rPr lang="en-US" dirty="0"/>
              <a:t>The recipient’s home landline telephone (Telephony)</a:t>
            </a:r>
          </a:p>
          <a:p>
            <a:r>
              <a:rPr lang="en-US" dirty="0"/>
              <a:t>Smart phone,</a:t>
            </a:r>
          </a:p>
          <a:p>
            <a:r>
              <a:rPr lang="en-US" dirty="0"/>
              <a:t>Biometric recognition systems,</a:t>
            </a:r>
          </a:p>
          <a:p>
            <a:r>
              <a:rPr lang="en-US" dirty="0"/>
              <a:t>Or fixed visit verification device- an electronic random numbers device in the beneficiary’s home. </a:t>
            </a:r>
          </a:p>
        </p:txBody>
      </p:sp>
    </p:spTree>
    <p:extLst>
      <p:ext uri="{BB962C8B-B14F-4D97-AF65-F5344CB8AC3E}">
        <p14:creationId xmlns:p14="http://schemas.microsoft.com/office/powerpoint/2010/main" val="156302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A479D-5373-4F05-A3DE-1A773EBAEE24}"/>
              </a:ext>
            </a:extLst>
          </p:cNvPr>
          <p:cNvSpPr>
            <a:spLocks noGrp="1"/>
          </p:cNvSpPr>
          <p:nvPr>
            <p:ph type="title"/>
          </p:nvPr>
        </p:nvSpPr>
        <p:spPr/>
        <p:txBody>
          <a:bodyPr/>
          <a:lstStyle/>
          <a:p>
            <a:r>
              <a:rPr lang="en-US" sz="2500" dirty="0"/>
              <a:t>Required Information to be Collected</a:t>
            </a:r>
          </a:p>
        </p:txBody>
      </p:sp>
      <p:sp>
        <p:nvSpPr>
          <p:cNvPr id="3" name="Slide Number Placeholder 2">
            <a:extLst>
              <a:ext uri="{FF2B5EF4-FFF2-40B4-BE49-F238E27FC236}">
                <a16:creationId xmlns:a16="http://schemas.microsoft.com/office/drawing/2014/main" id="{CC9A1479-FA21-46E5-B4F2-25B2C04D8DDE}"/>
              </a:ext>
            </a:extLst>
          </p:cNvPr>
          <p:cNvSpPr>
            <a:spLocks noGrp="1"/>
          </p:cNvSpPr>
          <p:nvPr>
            <p:ph type="sldNum" sz="quarter" idx="12"/>
          </p:nvPr>
        </p:nvSpPr>
        <p:spPr/>
        <p:txBody>
          <a:bodyPr/>
          <a:lstStyle/>
          <a:p>
            <a:pPr algn="ctr"/>
            <a:fld id="{9D710453-B075-45DB-8A7B-E3C399690A0E}" type="slidenum">
              <a:rPr lang="en-US" sz="1100" smtClean="0"/>
              <a:pPr algn="ctr"/>
              <a:t>4</a:t>
            </a:fld>
            <a:endParaRPr lang="en-US" sz="1100" dirty="0"/>
          </a:p>
        </p:txBody>
      </p:sp>
      <p:sp>
        <p:nvSpPr>
          <p:cNvPr id="4" name="Text Placeholder 3">
            <a:extLst>
              <a:ext uri="{FF2B5EF4-FFF2-40B4-BE49-F238E27FC236}">
                <a16:creationId xmlns:a16="http://schemas.microsoft.com/office/drawing/2014/main" id="{B002D9D2-D995-4D7C-8F07-6CBC4780627B}"/>
              </a:ext>
            </a:extLst>
          </p:cNvPr>
          <p:cNvSpPr>
            <a:spLocks noGrp="1"/>
          </p:cNvSpPr>
          <p:nvPr>
            <p:ph type="body" sz="quarter" idx="13"/>
          </p:nvPr>
        </p:nvSpPr>
        <p:spPr/>
        <p:txBody>
          <a:bodyPr/>
          <a:lstStyle/>
          <a:p>
            <a:endParaRPr lang="en-US" dirty="0"/>
          </a:p>
          <a:p>
            <a:pPr marL="457200" indent="-457200">
              <a:buFont typeface="+mj-lt"/>
              <a:buAutoNum type="arabicPeriod"/>
            </a:pPr>
            <a:r>
              <a:rPr lang="en-US" sz="2800" dirty="0"/>
              <a:t>Type of service provided</a:t>
            </a:r>
          </a:p>
          <a:p>
            <a:pPr marL="457200" indent="-457200">
              <a:buFont typeface="+mj-lt"/>
              <a:buAutoNum type="arabicPeriod"/>
            </a:pPr>
            <a:r>
              <a:rPr lang="en-US" sz="2800" dirty="0"/>
              <a:t>Individual receiving the service</a:t>
            </a:r>
          </a:p>
          <a:p>
            <a:pPr marL="457200" indent="-457200">
              <a:buFont typeface="+mj-lt"/>
              <a:buAutoNum type="arabicPeriod"/>
            </a:pPr>
            <a:r>
              <a:rPr lang="en-US" sz="2800" dirty="0"/>
              <a:t>Individual providing the service</a:t>
            </a:r>
          </a:p>
          <a:p>
            <a:pPr marL="457200" indent="-457200">
              <a:buFont typeface="+mj-lt"/>
              <a:buAutoNum type="arabicPeriod"/>
            </a:pPr>
            <a:r>
              <a:rPr lang="en-US" sz="2800" dirty="0"/>
              <a:t>Date of the service</a:t>
            </a:r>
          </a:p>
          <a:p>
            <a:pPr marL="457200" indent="-457200">
              <a:buFont typeface="+mj-lt"/>
              <a:buAutoNum type="arabicPeriod"/>
            </a:pPr>
            <a:r>
              <a:rPr lang="en-US" sz="2800" dirty="0"/>
              <a:t>Location of the service deliver</a:t>
            </a:r>
          </a:p>
          <a:p>
            <a:pPr marL="457200" indent="-457200">
              <a:buFont typeface="+mj-lt"/>
              <a:buAutoNum type="arabicPeriod"/>
            </a:pPr>
            <a:r>
              <a:rPr lang="en-US" sz="2800" dirty="0"/>
              <a:t>Time the service begins and ends</a:t>
            </a:r>
          </a:p>
          <a:p>
            <a:endParaRPr lang="en-US" dirty="0"/>
          </a:p>
        </p:txBody>
      </p:sp>
    </p:spTree>
    <p:extLst>
      <p:ext uri="{BB962C8B-B14F-4D97-AF65-F5344CB8AC3E}">
        <p14:creationId xmlns:p14="http://schemas.microsoft.com/office/powerpoint/2010/main" val="80367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463F6-986A-4E46-ACFF-F8E005FF35C9}"/>
              </a:ext>
            </a:extLst>
          </p:cNvPr>
          <p:cNvSpPr>
            <a:spLocks noGrp="1"/>
          </p:cNvSpPr>
          <p:nvPr>
            <p:ph type="title"/>
          </p:nvPr>
        </p:nvSpPr>
        <p:spPr/>
        <p:txBody>
          <a:bodyPr/>
          <a:lstStyle/>
          <a:p>
            <a:r>
              <a:rPr lang="en-US" dirty="0"/>
              <a:t>EVV in Pennsylvania</a:t>
            </a:r>
          </a:p>
        </p:txBody>
      </p:sp>
      <p:sp>
        <p:nvSpPr>
          <p:cNvPr id="3" name="Slide Number Placeholder 2">
            <a:extLst>
              <a:ext uri="{FF2B5EF4-FFF2-40B4-BE49-F238E27FC236}">
                <a16:creationId xmlns:a16="http://schemas.microsoft.com/office/drawing/2014/main" id="{16BCE9E7-C4D9-41B6-88F6-3EA1B4E00C6A}"/>
              </a:ext>
            </a:extLst>
          </p:cNvPr>
          <p:cNvSpPr>
            <a:spLocks noGrp="1"/>
          </p:cNvSpPr>
          <p:nvPr>
            <p:ph type="sldNum" sz="quarter" idx="12"/>
          </p:nvPr>
        </p:nvSpPr>
        <p:spPr/>
        <p:txBody>
          <a:bodyPr/>
          <a:lstStyle/>
          <a:p>
            <a:pPr algn="ctr"/>
            <a:fld id="{9D710453-B075-45DB-8A7B-E3C399690A0E}" type="slidenum">
              <a:rPr lang="en-US" sz="1100" smtClean="0"/>
              <a:pPr algn="ctr"/>
              <a:t>5</a:t>
            </a:fld>
            <a:endParaRPr lang="en-US" sz="1100" dirty="0"/>
          </a:p>
        </p:txBody>
      </p:sp>
      <p:sp>
        <p:nvSpPr>
          <p:cNvPr id="4" name="Text Placeholder 3">
            <a:extLst>
              <a:ext uri="{FF2B5EF4-FFF2-40B4-BE49-F238E27FC236}">
                <a16:creationId xmlns:a16="http://schemas.microsoft.com/office/drawing/2014/main" id="{52CB7669-D931-4A4F-92E4-4AB652545ADF}"/>
              </a:ext>
            </a:extLst>
          </p:cNvPr>
          <p:cNvSpPr>
            <a:spLocks noGrp="1"/>
          </p:cNvSpPr>
          <p:nvPr>
            <p:ph type="body" sz="quarter" idx="13"/>
          </p:nvPr>
        </p:nvSpPr>
        <p:spPr/>
        <p:txBody>
          <a:bodyPr/>
          <a:lstStyle/>
          <a:p>
            <a:r>
              <a:rPr lang="en-US" dirty="0"/>
              <a:t>Pennsylvania selected to implement an </a:t>
            </a:r>
            <a:r>
              <a:rPr lang="en-US" b="1" u="sng" dirty="0"/>
              <a:t>OPEN</a:t>
            </a:r>
            <a:r>
              <a:rPr lang="en-US" dirty="0"/>
              <a:t> </a:t>
            </a:r>
          </a:p>
          <a:p>
            <a:pPr marL="0" indent="0">
              <a:buNone/>
            </a:pPr>
            <a:r>
              <a:rPr lang="en-US" dirty="0"/>
              <a:t>    EVV system, which means that:</a:t>
            </a:r>
            <a:br>
              <a:rPr lang="en-US" dirty="0"/>
            </a:br>
            <a:endParaRPr lang="en-US" dirty="0"/>
          </a:p>
          <a:p>
            <a:pPr lvl="1"/>
            <a:r>
              <a:rPr lang="en-US" sz="2400" dirty="0"/>
              <a:t>Providers with an existing EVV system may continue to use their system as long as that system can send information to the state system. The state run system will receive information from the non-state system.   </a:t>
            </a:r>
          </a:p>
          <a:p>
            <a:pPr lvl="1"/>
            <a:endParaRPr lang="en-US" sz="2400" dirty="0"/>
          </a:p>
          <a:p>
            <a:pPr lvl="1"/>
            <a:r>
              <a:rPr lang="en-US" sz="2400" dirty="0"/>
              <a:t>Providers without an existing EVV system can use the state-provided EVV system.</a:t>
            </a:r>
          </a:p>
          <a:p>
            <a:endParaRPr lang="en-US" dirty="0"/>
          </a:p>
        </p:txBody>
      </p:sp>
    </p:spTree>
    <p:extLst>
      <p:ext uri="{BB962C8B-B14F-4D97-AF65-F5344CB8AC3E}">
        <p14:creationId xmlns:p14="http://schemas.microsoft.com/office/powerpoint/2010/main" val="277479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146C92C-93C7-49EA-8E1B-88320EB47036}"/>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4343400" y="2971800"/>
            <a:ext cx="3971774" cy="2557822"/>
          </a:xfrm>
          <a:prstGeom prst="rect">
            <a:avLst/>
          </a:prstGeom>
        </p:spPr>
      </p:pic>
      <p:sp>
        <p:nvSpPr>
          <p:cNvPr id="2" name="Title 1">
            <a:extLst>
              <a:ext uri="{FF2B5EF4-FFF2-40B4-BE49-F238E27FC236}">
                <a16:creationId xmlns:a16="http://schemas.microsoft.com/office/drawing/2014/main" id="{3402810E-5F3A-48A5-952E-CE060EC53C83}"/>
              </a:ext>
            </a:extLst>
          </p:cNvPr>
          <p:cNvSpPr>
            <a:spLocks noGrp="1"/>
          </p:cNvSpPr>
          <p:nvPr>
            <p:ph type="title"/>
          </p:nvPr>
        </p:nvSpPr>
        <p:spPr>
          <a:xfrm>
            <a:off x="457200" y="304800"/>
            <a:ext cx="5410200" cy="454026"/>
          </a:xfrm>
        </p:spPr>
        <p:txBody>
          <a:bodyPr/>
          <a:lstStyle/>
          <a:p>
            <a:r>
              <a:rPr lang="en-US" dirty="0"/>
              <a:t>How does EVV work?</a:t>
            </a:r>
          </a:p>
        </p:txBody>
      </p:sp>
      <p:sp>
        <p:nvSpPr>
          <p:cNvPr id="3" name="Slide Number Placeholder 2">
            <a:extLst>
              <a:ext uri="{FF2B5EF4-FFF2-40B4-BE49-F238E27FC236}">
                <a16:creationId xmlns:a16="http://schemas.microsoft.com/office/drawing/2014/main" id="{2C8A1DDD-85AB-48C7-A090-6276703ACEA6}"/>
              </a:ext>
            </a:extLst>
          </p:cNvPr>
          <p:cNvSpPr>
            <a:spLocks noGrp="1"/>
          </p:cNvSpPr>
          <p:nvPr>
            <p:ph type="sldNum" sz="quarter" idx="12"/>
          </p:nvPr>
        </p:nvSpPr>
        <p:spPr/>
        <p:txBody>
          <a:bodyPr/>
          <a:lstStyle/>
          <a:p>
            <a:pPr algn="ctr"/>
            <a:fld id="{9D710453-B075-45DB-8A7B-E3C399690A0E}" type="slidenum">
              <a:rPr lang="en-US" sz="1100" smtClean="0"/>
              <a:pPr algn="ctr"/>
              <a:t>6</a:t>
            </a:fld>
            <a:endParaRPr lang="en-US" sz="1100" dirty="0"/>
          </a:p>
        </p:txBody>
      </p:sp>
      <p:pic>
        <p:nvPicPr>
          <p:cNvPr id="6" name="Picture 5">
            <a:extLst>
              <a:ext uri="{FF2B5EF4-FFF2-40B4-BE49-F238E27FC236}">
                <a16:creationId xmlns:a16="http://schemas.microsoft.com/office/drawing/2014/main" id="{70DE52AF-FE16-418F-A410-689FF8FF0518}"/>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a:off x="0" y="1447800"/>
            <a:ext cx="4776752" cy="2686923"/>
          </a:xfrm>
          <a:prstGeom prst="rect">
            <a:avLst/>
          </a:prstGeom>
        </p:spPr>
      </p:pic>
    </p:spTree>
    <p:extLst>
      <p:ext uri="{BB962C8B-B14F-4D97-AF65-F5344CB8AC3E}">
        <p14:creationId xmlns:p14="http://schemas.microsoft.com/office/powerpoint/2010/main" val="3890866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Impacted DHS Programs</a:t>
            </a:r>
          </a:p>
        </p:txBody>
      </p:sp>
      <p:sp>
        <p:nvSpPr>
          <p:cNvPr id="3" name="Slide Number Placeholder 2"/>
          <p:cNvSpPr>
            <a:spLocks noGrp="1"/>
          </p:cNvSpPr>
          <p:nvPr>
            <p:ph type="sldNum" sz="quarter" idx="12"/>
          </p:nvPr>
        </p:nvSpPr>
        <p:spPr/>
        <p:txBody>
          <a:bodyPr/>
          <a:lstStyle/>
          <a:p>
            <a:pPr algn="ctr"/>
            <a:fld id="{9D710453-B075-45DB-8A7B-E3C399690A0E}" type="slidenum">
              <a:rPr lang="en-US" sz="1100" smtClean="0"/>
              <a:pPr algn="ctr"/>
              <a:t>7</a:t>
            </a:fld>
            <a:endParaRPr lang="en-US" sz="1100" dirty="0"/>
          </a:p>
        </p:txBody>
      </p:sp>
      <p:sp>
        <p:nvSpPr>
          <p:cNvPr id="4" name="Text Placeholder 3"/>
          <p:cNvSpPr>
            <a:spLocks noGrp="1"/>
          </p:cNvSpPr>
          <p:nvPr>
            <p:ph type="body" sz="quarter" idx="13"/>
          </p:nvPr>
        </p:nvSpPr>
        <p:spPr/>
        <p:txBody>
          <a:bodyPr>
            <a:normAutofit fontScale="92500" lnSpcReduction="20000"/>
          </a:bodyPr>
          <a:lstStyle/>
          <a:p>
            <a:pPr marL="0" indent="0">
              <a:buNone/>
            </a:pPr>
            <a:r>
              <a:rPr lang="en-US" dirty="0"/>
              <a:t>EVV will be required for personal care and home health care services provided in the following Medical Assistance programs:</a:t>
            </a:r>
          </a:p>
          <a:p>
            <a:pPr marL="0" lvl="0" indent="0">
              <a:buNone/>
            </a:pPr>
            <a:endParaRPr lang="en-US" dirty="0"/>
          </a:p>
          <a:p>
            <a:pPr lvl="0"/>
            <a:r>
              <a:rPr lang="en-US" b="1" dirty="0"/>
              <a:t>Adult Autism Waiver Program</a:t>
            </a:r>
          </a:p>
          <a:p>
            <a:pPr lvl="0"/>
            <a:r>
              <a:rPr lang="en-US" dirty="0"/>
              <a:t>Aging Waiver Program</a:t>
            </a:r>
          </a:p>
          <a:p>
            <a:pPr lvl="0"/>
            <a:r>
              <a:rPr lang="en-US" dirty="0"/>
              <a:t>Attendant Care Waiver Program</a:t>
            </a:r>
          </a:p>
          <a:p>
            <a:pPr lvl="0"/>
            <a:r>
              <a:rPr lang="en-US" dirty="0"/>
              <a:t>Community HealthChoices Program</a:t>
            </a:r>
          </a:p>
          <a:p>
            <a:pPr lvl="0"/>
            <a:r>
              <a:rPr lang="en-US" b="1" dirty="0"/>
              <a:t>Community Living Waiver Program</a:t>
            </a:r>
          </a:p>
          <a:p>
            <a:pPr lvl="0"/>
            <a:r>
              <a:rPr lang="en-US" b="1" dirty="0"/>
              <a:t>Consolidated Waiver Program</a:t>
            </a:r>
          </a:p>
          <a:p>
            <a:pPr lvl="0"/>
            <a:r>
              <a:rPr lang="en-US" dirty="0"/>
              <a:t>Fee-For-Service </a:t>
            </a:r>
          </a:p>
          <a:p>
            <a:pPr lvl="0"/>
            <a:r>
              <a:rPr lang="en-US" dirty="0" err="1"/>
              <a:t>HealthChoices</a:t>
            </a:r>
            <a:r>
              <a:rPr lang="en-US" dirty="0"/>
              <a:t> Program - Physical and Behavioral Health</a:t>
            </a:r>
          </a:p>
          <a:p>
            <a:pPr lvl="0"/>
            <a:r>
              <a:rPr lang="en-US" dirty="0"/>
              <a:t>Independence Waiver Program</a:t>
            </a:r>
          </a:p>
          <a:p>
            <a:pPr lvl="0"/>
            <a:r>
              <a:rPr lang="en-US" dirty="0"/>
              <a:t>OBRA Waiver Program</a:t>
            </a:r>
          </a:p>
          <a:p>
            <a:pPr lvl="0"/>
            <a:r>
              <a:rPr lang="en-US" b="1" dirty="0"/>
              <a:t>Person/Family Directed Support Waiver Program </a:t>
            </a:r>
          </a:p>
        </p:txBody>
      </p:sp>
    </p:spTree>
    <p:extLst>
      <p:ext uri="{BB962C8B-B14F-4D97-AF65-F5344CB8AC3E}">
        <p14:creationId xmlns:p14="http://schemas.microsoft.com/office/powerpoint/2010/main" val="3526818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1102C-3C36-49A3-B5FE-8AFA7730EBDD}"/>
              </a:ext>
            </a:extLst>
          </p:cNvPr>
          <p:cNvSpPr>
            <a:spLocks noGrp="1"/>
          </p:cNvSpPr>
          <p:nvPr>
            <p:ph type="title"/>
          </p:nvPr>
        </p:nvSpPr>
        <p:spPr/>
        <p:txBody>
          <a:bodyPr/>
          <a:lstStyle/>
          <a:p>
            <a:r>
              <a:rPr lang="en-US" dirty="0"/>
              <a:t>Personal Care Services (PCS)</a:t>
            </a:r>
          </a:p>
        </p:txBody>
      </p:sp>
      <p:sp>
        <p:nvSpPr>
          <p:cNvPr id="3" name="Slide Number Placeholder 2">
            <a:extLst>
              <a:ext uri="{FF2B5EF4-FFF2-40B4-BE49-F238E27FC236}">
                <a16:creationId xmlns:a16="http://schemas.microsoft.com/office/drawing/2014/main" id="{A4F0A725-B64A-44CD-A104-A2F20F7762EE}"/>
              </a:ext>
            </a:extLst>
          </p:cNvPr>
          <p:cNvSpPr>
            <a:spLocks noGrp="1"/>
          </p:cNvSpPr>
          <p:nvPr>
            <p:ph type="sldNum" sz="quarter" idx="12"/>
          </p:nvPr>
        </p:nvSpPr>
        <p:spPr/>
        <p:txBody>
          <a:bodyPr/>
          <a:lstStyle/>
          <a:p>
            <a:pPr algn="ctr"/>
            <a:fld id="{9D710453-B075-45DB-8A7B-E3C399690A0E}" type="slidenum">
              <a:rPr lang="en-US" sz="1100" smtClean="0"/>
              <a:pPr algn="ctr"/>
              <a:t>8</a:t>
            </a:fld>
            <a:endParaRPr lang="en-US" sz="1100" dirty="0"/>
          </a:p>
        </p:txBody>
      </p:sp>
      <p:sp>
        <p:nvSpPr>
          <p:cNvPr id="4" name="Text Placeholder 3">
            <a:extLst>
              <a:ext uri="{FF2B5EF4-FFF2-40B4-BE49-F238E27FC236}">
                <a16:creationId xmlns:a16="http://schemas.microsoft.com/office/drawing/2014/main" id="{17990574-4C69-4F84-B9E4-F8625950DE85}"/>
              </a:ext>
            </a:extLst>
          </p:cNvPr>
          <p:cNvSpPr>
            <a:spLocks noGrp="1"/>
          </p:cNvSpPr>
          <p:nvPr>
            <p:ph type="body" sz="quarter" idx="13"/>
          </p:nvPr>
        </p:nvSpPr>
        <p:spPr/>
        <p:txBody>
          <a:bodyPr>
            <a:normAutofit/>
          </a:bodyPr>
          <a:lstStyle/>
          <a:p>
            <a:r>
              <a:rPr lang="en-US" dirty="0"/>
              <a:t>Medicaid covers PCS for eligible individuals through Medicaid State Plan options and/or through Medicaid waiver and demonstration authorities approved by CMS</a:t>
            </a:r>
          </a:p>
          <a:p>
            <a:endParaRPr lang="en-US" dirty="0"/>
          </a:p>
          <a:p>
            <a:r>
              <a:rPr lang="en-US" dirty="0"/>
              <a:t>Consists of services supporting Activities of Daily Living (ADL), such as movement, bathing, dressing, toileting, transferring, and personal hygiene</a:t>
            </a:r>
          </a:p>
          <a:p>
            <a:endParaRPr lang="en-US" dirty="0"/>
          </a:p>
          <a:p>
            <a:r>
              <a:rPr lang="en-US" dirty="0"/>
              <a:t>Offers support for Instrumental Activities of Daily Living (IADL), such as meal preparation, money management, shopping, and telephone use </a:t>
            </a:r>
          </a:p>
          <a:p>
            <a:endParaRPr lang="en-US" dirty="0"/>
          </a:p>
        </p:txBody>
      </p:sp>
    </p:spTree>
    <p:extLst>
      <p:ext uri="{BB962C8B-B14F-4D97-AF65-F5344CB8AC3E}">
        <p14:creationId xmlns:p14="http://schemas.microsoft.com/office/powerpoint/2010/main" val="2316936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services are under PCS?</a:t>
            </a:r>
          </a:p>
        </p:txBody>
      </p:sp>
      <p:sp>
        <p:nvSpPr>
          <p:cNvPr id="3" name="Slide Number Placeholder 2"/>
          <p:cNvSpPr>
            <a:spLocks noGrp="1"/>
          </p:cNvSpPr>
          <p:nvPr>
            <p:ph type="sldNum" sz="quarter" idx="12"/>
          </p:nvPr>
        </p:nvSpPr>
        <p:spPr/>
        <p:txBody>
          <a:bodyPr/>
          <a:lstStyle/>
          <a:p>
            <a:pPr algn="ctr"/>
            <a:fld id="{9D710453-B075-45DB-8A7B-E3C399690A0E}" type="slidenum">
              <a:rPr lang="en-US" sz="1100" smtClean="0"/>
              <a:pPr algn="ctr"/>
              <a:t>9</a:t>
            </a:fld>
            <a:endParaRPr lang="en-US" sz="1100" dirty="0"/>
          </a:p>
        </p:txBody>
      </p:sp>
      <p:sp>
        <p:nvSpPr>
          <p:cNvPr id="4" name="Text Placeholder 3"/>
          <p:cNvSpPr>
            <a:spLocks noGrp="1"/>
          </p:cNvSpPr>
          <p:nvPr>
            <p:ph type="body" sz="quarter" idx="13"/>
          </p:nvPr>
        </p:nvSpPr>
        <p:spPr/>
        <p:txBody>
          <a:bodyPr>
            <a:normAutofit fontScale="92500" lnSpcReduction="20000"/>
          </a:bodyPr>
          <a:lstStyle/>
          <a:p>
            <a:pPr marL="0" indent="0">
              <a:buNone/>
            </a:pPr>
            <a:r>
              <a:rPr lang="en-US" sz="2200" b="1" dirty="0"/>
              <a:t>OLTL Waivers</a:t>
            </a:r>
          </a:p>
          <a:p>
            <a:pPr marL="0" indent="0">
              <a:buNone/>
            </a:pPr>
            <a:r>
              <a:rPr lang="en-US" sz="2200" i="1" dirty="0"/>
              <a:t>(Includes Agency and Participant-Directed Services)</a:t>
            </a:r>
            <a:endParaRPr lang="en-US" sz="2200" dirty="0"/>
          </a:p>
          <a:p>
            <a:r>
              <a:rPr lang="en-US" sz="2200" dirty="0"/>
              <a:t>Personal Assistance Services</a:t>
            </a:r>
          </a:p>
          <a:p>
            <a:r>
              <a:rPr lang="en-US" sz="2200" dirty="0"/>
              <a:t>Respite (unlicensed settings only)</a:t>
            </a:r>
          </a:p>
          <a:p>
            <a:pPr marL="0" indent="0">
              <a:buNone/>
            </a:pPr>
            <a:endParaRPr lang="en-US" sz="2200" dirty="0"/>
          </a:p>
          <a:p>
            <a:pPr marL="0" indent="0">
              <a:buNone/>
            </a:pPr>
            <a:r>
              <a:rPr lang="en-US" sz="2200" b="1" dirty="0"/>
              <a:t>ID/A Waivers </a:t>
            </a:r>
            <a:endParaRPr lang="en-US" sz="2200" dirty="0"/>
          </a:p>
          <a:p>
            <a:pPr marL="0" indent="0">
              <a:buNone/>
            </a:pPr>
            <a:r>
              <a:rPr lang="en-US" sz="2200" i="1" dirty="0"/>
              <a:t>(Includes Agency and Participant-Directed Services)</a:t>
            </a:r>
            <a:endParaRPr lang="en-US" sz="2200" dirty="0"/>
          </a:p>
          <a:p>
            <a:r>
              <a:rPr lang="en-US" sz="2200" b="1" i="1" dirty="0"/>
              <a:t>Companion </a:t>
            </a:r>
          </a:p>
          <a:p>
            <a:r>
              <a:rPr lang="en-US" sz="2200" b="1" i="1" dirty="0"/>
              <a:t>In-Home and Community Support </a:t>
            </a:r>
          </a:p>
          <a:p>
            <a:r>
              <a:rPr lang="en-US" sz="2200" b="1" i="1" dirty="0"/>
              <a:t>Respite (unlicensed settings only, camp) </a:t>
            </a:r>
          </a:p>
          <a:p>
            <a:r>
              <a:rPr lang="en-US" sz="2200" b="1" i="1" dirty="0"/>
              <a:t>Homemaker/Chore (chore portion not included)</a:t>
            </a:r>
            <a:r>
              <a:rPr lang="en-US" sz="2200" dirty="0"/>
              <a:t> </a:t>
            </a:r>
          </a:p>
          <a:p>
            <a:endParaRPr lang="en-US" sz="2200" dirty="0"/>
          </a:p>
          <a:p>
            <a:pPr marL="0" indent="0">
              <a:buNone/>
            </a:pPr>
            <a:r>
              <a:rPr lang="en-US" sz="2200" b="1" dirty="0"/>
              <a:t>AAW</a:t>
            </a:r>
            <a:r>
              <a:rPr lang="en-US" sz="2200" dirty="0"/>
              <a:t> </a:t>
            </a:r>
          </a:p>
          <a:p>
            <a:r>
              <a:rPr lang="en-US" sz="2200" b="1" i="1" dirty="0"/>
              <a:t>Community Support </a:t>
            </a:r>
          </a:p>
          <a:p>
            <a:r>
              <a:rPr lang="en-US" sz="2200" b="1" i="1" dirty="0"/>
              <a:t>Respite (unlicensed settings only) </a:t>
            </a:r>
          </a:p>
          <a:p>
            <a:pPr marL="0" indent="0">
              <a:buNone/>
            </a:pPr>
            <a:endParaRPr lang="en-US" dirty="0"/>
          </a:p>
        </p:txBody>
      </p:sp>
    </p:spTree>
    <p:extLst>
      <p:ext uri="{BB962C8B-B14F-4D97-AF65-F5344CB8AC3E}">
        <p14:creationId xmlns:p14="http://schemas.microsoft.com/office/powerpoint/2010/main" val="151417500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HS PowerPoint Template 2.potx" id="{B6C44E9C-F6AE-4C94-8999-E7924B39A930}" vid="{272F1E1F-5FFF-42BC-826E-6F2E1B03CFA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c_122247</Template>
  <TotalTime>25538</TotalTime>
  <Words>458</Words>
  <Application>Microsoft Office PowerPoint</Application>
  <PresentationFormat>On-screen Show (4:3)</PresentationFormat>
  <Paragraphs>89</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Verdana</vt:lpstr>
      <vt:lpstr>Default Design</vt:lpstr>
      <vt:lpstr>Electronic Visit Verification: Information Sharing and Advisory Council (ISAC) Update   Jeremy Yale ODP, Bureau of Policy and Quality Management    February 25, 2019 11:30am-12:30pm</vt:lpstr>
      <vt:lpstr>What is Electronic Visit Verification?</vt:lpstr>
      <vt:lpstr>EVV Devices </vt:lpstr>
      <vt:lpstr>Required Information to be Collected</vt:lpstr>
      <vt:lpstr>EVV in Pennsylvania</vt:lpstr>
      <vt:lpstr>How does EVV work?</vt:lpstr>
      <vt:lpstr>Impacted DHS Programs</vt:lpstr>
      <vt:lpstr>Personal Care Services (PCS)</vt:lpstr>
      <vt:lpstr>What services are under PCS?</vt:lpstr>
      <vt:lpstr>Important Dates</vt:lpstr>
      <vt:lpstr>PowerPoint Presentation</vt:lpstr>
    </vt:vector>
  </TitlesOfParts>
  <Company>Pennsylvania Department of Human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6100 Regulatory Orientation</dc:title>
  <dc:creator>Cushey, Eileen</dc:creator>
  <cp:lastModifiedBy>Carol DeMico</cp:lastModifiedBy>
  <cp:revision>600</cp:revision>
  <cp:lastPrinted>2019-04-03T22:42:27Z</cp:lastPrinted>
  <dcterms:created xsi:type="dcterms:W3CDTF">2018-09-24T18:20:49Z</dcterms:created>
  <dcterms:modified xsi:type="dcterms:W3CDTF">2019-04-12T23:01:03Z</dcterms:modified>
</cp:coreProperties>
</file>